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2" r:id="rId3"/>
    <p:sldMasterId id="2147483674" r:id="rId4"/>
  </p:sldMasterIdLst>
  <p:notesMasterIdLst>
    <p:notesMasterId r:id="rId7"/>
  </p:notesMasterIdLst>
  <p:sldIdLst>
    <p:sldId id="276" r:id="rId5"/>
    <p:sldId id="260" r:id="rId6"/>
    <p:sldId id="277" r:id="rId8"/>
    <p:sldId id="261" r:id="rId9"/>
    <p:sldId id="262" r:id="rId10"/>
    <p:sldId id="263" r:id="rId11"/>
    <p:sldId id="283" r:id="rId12"/>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Josefin Sans Bold"/>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66"/>
    <a:srgbClr val="CCFFCC"/>
    <a:srgbClr val="800000"/>
    <a:srgbClr val="FFCCCC"/>
    <a:srgbClr val="FFDD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3E18F03-F02F-4B40-9EDF-7AF7AAE7CD13}"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3" name="Rectangle 2"/>
          <p:cNvSpPr>
            <a:spLocks noGrp="1" noRot="1" noChangeAspect="1" noChangeArrowheads="1" noTextEdit="1"/>
          </p:cNvSpPr>
          <p:nvPr>
            <p:ph type="sldImg"/>
          </p:nvPr>
        </p:nvSpPr>
        <p:spPr>
          <a:xfrm>
            <a:off x="381000" y="685800"/>
            <a:ext cx="6096000" cy="3429000"/>
          </a:xfrm>
        </p:spPr>
      </p:sp>
      <p:sp>
        <p:nvSpPr>
          <p:cNvPr id="1024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8F5103D-FE0C-4E45-A5D3-034778B6580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1" name="Rectangle 2"/>
          <p:cNvSpPr>
            <a:spLocks noGrp="1" noRot="1" noChangeAspect="1" noChangeArrowheads="1" noTextEdit="1"/>
          </p:cNvSpPr>
          <p:nvPr>
            <p:ph type="sldImg"/>
          </p:nvPr>
        </p:nvSpPr>
        <p:spPr>
          <a:xfrm>
            <a:off x="381000" y="685800"/>
            <a:ext cx="6096000" cy="3429000"/>
          </a:xfrm>
        </p:spPr>
      </p:sp>
      <p:sp>
        <p:nvSpPr>
          <p:cNvPr id="1229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A2F9ED92-016F-4481-823F-8E7252F87D0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339" name="Rectangle 2"/>
          <p:cNvSpPr>
            <a:spLocks noGrp="1" noRot="1" noChangeAspect="1" noChangeArrowheads="1" noTextEdit="1"/>
          </p:cNvSpPr>
          <p:nvPr>
            <p:ph type="sldImg"/>
          </p:nvPr>
        </p:nvSpPr>
        <p:spPr>
          <a:xfrm>
            <a:off x="381000" y="685800"/>
            <a:ext cx="6096000" cy="3429000"/>
          </a:xfrm>
        </p:spPr>
      </p:sp>
      <p:sp>
        <p:nvSpPr>
          <p:cNvPr id="143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85B6062C-054C-438F-9D52-D486E19D6D28}"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Rectangle 2"/>
          <p:cNvSpPr>
            <a:spLocks noGrp="1" noRot="1" noChangeAspect="1" noChangeArrowheads="1" noTextEdit="1"/>
          </p:cNvSpPr>
          <p:nvPr>
            <p:ph type="sldImg"/>
          </p:nvPr>
        </p:nvSpPr>
        <p:spPr>
          <a:xfrm>
            <a:off x="381000" y="685800"/>
            <a:ext cx="6096000" cy="3429000"/>
          </a:xfrm>
        </p:spPr>
      </p:sp>
      <p:sp>
        <p:nvSpPr>
          <p:cNvPr id="1638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050"/>
          </a:p>
        </p:txBody>
      </p:sp>
      <p:sp>
        <p:nvSpPr>
          <p:cNvPr id="5" name="AutoShape 8"/>
          <p:cNvSpPr>
            <a:spLocks noChangeAspect="1" noChangeArrowheads="1"/>
          </p:cNvSpPr>
          <p:nvPr/>
        </p:nvSpPr>
        <p:spPr bwMode="auto">
          <a:xfrm>
            <a:off x="0" y="2768203"/>
            <a:ext cx="9144000" cy="237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050"/>
          </a:p>
        </p:txBody>
      </p:sp>
      <p:sp>
        <p:nvSpPr>
          <p:cNvPr id="6" name="AutoShape 2"/>
          <p:cNvSpPr>
            <a:spLocks noChangeAspect="1" noChangeArrowheads="1"/>
          </p:cNvSpPr>
          <p:nvPr/>
        </p:nvSpPr>
        <p:spPr bwMode="auto">
          <a:xfrm>
            <a:off x="328613" y="0"/>
            <a:ext cx="84867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050"/>
          </a:p>
        </p:txBody>
      </p:sp>
      <p:sp>
        <p:nvSpPr>
          <p:cNvPr id="7" name="Freeform 5"/>
          <p:cNvSpPr/>
          <p:nvPr userDrawn="1"/>
        </p:nvSpPr>
        <p:spPr bwMode="auto">
          <a:xfrm>
            <a:off x="6626226" y="1414462"/>
            <a:ext cx="1717675" cy="3729038"/>
          </a:xfrm>
          <a:custGeom>
            <a:avLst/>
            <a:gdLst>
              <a:gd name="T0" fmla="*/ 2147483646 w 1082"/>
              <a:gd name="T1" fmla="*/ 2147483646 h 3132"/>
              <a:gd name="T2" fmla="*/ 2147483646 w 1082"/>
              <a:gd name="T3" fmla="*/ 2147483646 h 3132"/>
              <a:gd name="T4" fmla="*/ 2147483646 w 1082"/>
              <a:gd name="T5" fmla="*/ 2147483646 h 3132"/>
              <a:gd name="T6" fmla="*/ 2147483646 w 1082"/>
              <a:gd name="T7" fmla="*/ 2147483646 h 3132"/>
              <a:gd name="T8" fmla="*/ 2147483646 w 1082"/>
              <a:gd name="T9" fmla="*/ 2147483646 h 3132"/>
              <a:gd name="T10" fmla="*/ 2147483646 w 1082"/>
              <a:gd name="T11" fmla="*/ 2147483646 h 3132"/>
              <a:gd name="T12" fmla="*/ 2147483646 w 1082"/>
              <a:gd name="T13" fmla="*/ 2147483646 h 3132"/>
              <a:gd name="T14" fmla="*/ 2147483646 w 1082"/>
              <a:gd name="T15" fmla="*/ 2147483646 h 3132"/>
              <a:gd name="T16" fmla="*/ 2147483646 w 1082"/>
              <a:gd name="T17" fmla="*/ 2147483646 h 3132"/>
              <a:gd name="T18" fmla="*/ 2147483646 w 1082"/>
              <a:gd name="T19" fmla="*/ 2147483646 h 3132"/>
              <a:gd name="T20" fmla="*/ 2147483646 w 1082"/>
              <a:gd name="T21" fmla="*/ 2147483646 h 3132"/>
              <a:gd name="T22" fmla="*/ 2147483646 w 1082"/>
              <a:gd name="T23" fmla="*/ 2147483646 h 3132"/>
              <a:gd name="T24" fmla="*/ 2147483646 w 1082"/>
              <a:gd name="T25" fmla="*/ 2147483646 h 3132"/>
              <a:gd name="T26" fmla="*/ 2147483646 w 1082"/>
              <a:gd name="T27" fmla="*/ 2147483646 h 3132"/>
              <a:gd name="T28" fmla="*/ 2147483646 w 1082"/>
              <a:gd name="T29" fmla="*/ 2147483646 h 3132"/>
              <a:gd name="T30" fmla="*/ 2147483646 w 1082"/>
              <a:gd name="T31" fmla="*/ 2147483646 h 3132"/>
              <a:gd name="T32" fmla="*/ 2147483646 w 1082"/>
              <a:gd name="T33" fmla="*/ 2147483646 h 3132"/>
              <a:gd name="T34" fmla="*/ 2147483646 w 1082"/>
              <a:gd name="T35" fmla="*/ 2147483646 h 3132"/>
              <a:gd name="T36" fmla="*/ 2147483646 w 1082"/>
              <a:gd name="T37" fmla="*/ 2147483646 h 3132"/>
              <a:gd name="T38" fmla="*/ 2147483646 w 1082"/>
              <a:gd name="T39" fmla="*/ 2147483646 h 3132"/>
              <a:gd name="T40" fmla="*/ 2147483646 w 1082"/>
              <a:gd name="T41" fmla="*/ 2147483646 h 3132"/>
              <a:gd name="T42" fmla="*/ 2147483646 w 1082"/>
              <a:gd name="T43" fmla="*/ 2147483646 h 3132"/>
              <a:gd name="T44" fmla="*/ 2147483646 w 1082"/>
              <a:gd name="T45" fmla="*/ 2147483646 h 3132"/>
              <a:gd name="T46" fmla="*/ 2147483646 w 1082"/>
              <a:gd name="T47" fmla="*/ 2147483646 h 3132"/>
              <a:gd name="T48" fmla="*/ 2147483646 w 1082"/>
              <a:gd name="T49" fmla="*/ 2147483646 h 3132"/>
              <a:gd name="T50" fmla="*/ 2147483646 w 1082"/>
              <a:gd name="T51" fmla="*/ 2147483646 h 3132"/>
              <a:gd name="T52" fmla="*/ 2147483646 w 1082"/>
              <a:gd name="T53" fmla="*/ 2147483646 h 3132"/>
              <a:gd name="T54" fmla="*/ 2147483646 w 1082"/>
              <a:gd name="T55" fmla="*/ 2147483646 h 3132"/>
              <a:gd name="T56" fmla="*/ 2147483646 w 1082"/>
              <a:gd name="T57" fmla="*/ 2147483646 h 3132"/>
              <a:gd name="T58" fmla="*/ 0 w 1082"/>
              <a:gd name="T59" fmla="*/ 2147483646 h 3132"/>
              <a:gd name="T60" fmla="*/ 2147483646 w 1082"/>
              <a:gd name="T61" fmla="*/ 2147483646 h 3132"/>
              <a:gd name="T62" fmla="*/ 2147483646 w 1082"/>
              <a:gd name="T63" fmla="*/ 2147483646 h 3132"/>
              <a:gd name="T64" fmla="*/ 2147483646 w 1082"/>
              <a:gd name="T65" fmla="*/ 2147483646 h 3132"/>
              <a:gd name="T66" fmla="*/ 2147483646 w 1082"/>
              <a:gd name="T67" fmla="*/ 0 h 3132"/>
              <a:gd name="T68" fmla="*/ 2147483646 w 1082"/>
              <a:gd name="T69" fmla="*/ 2147483646 h 3132"/>
              <a:gd name="T70" fmla="*/ 2147483646 w 1082"/>
              <a:gd name="T71" fmla="*/ 2147483646 h 3132"/>
              <a:gd name="T72" fmla="*/ 2147483646 w 1082"/>
              <a:gd name="T73" fmla="*/ 2147483646 h 3132"/>
              <a:gd name="T74" fmla="*/ 2147483646 w 1082"/>
              <a:gd name="T75" fmla="*/ 2147483646 h 3132"/>
              <a:gd name="T76" fmla="*/ 2147483646 w 1082"/>
              <a:gd name="T77" fmla="*/ 2147483646 h 3132"/>
              <a:gd name="T78" fmla="*/ 2147483646 w 1082"/>
              <a:gd name="T79" fmla="*/ 2147483646 h 3132"/>
              <a:gd name="T80" fmla="*/ 2147483646 w 1082"/>
              <a:gd name="T81" fmla="*/ 2147483646 h 3132"/>
              <a:gd name="T82" fmla="*/ 2147483646 w 1082"/>
              <a:gd name="T83" fmla="*/ 2147483646 h 3132"/>
              <a:gd name="T84" fmla="*/ 2147483646 w 1082"/>
              <a:gd name="T85" fmla="*/ 2147483646 h 3132"/>
              <a:gd name="T86" fmla="*/ 2147483646 w 1082"/>
              <a:gd name="T87" fmla="*/ 2147483646 h 3132"/>
              <a:gd name="T88" fmla="*/ 2147483646 w 1082"/>
              <a:gd name="T89" fmla="*/ 2147483646 h 31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82" h="3132">
                <a:moveTo>
                  <a:pt x="1009" y="1018"/>
                </a:moveTo>
                <a:lnTo>
                  <a:pt x="1009" y="1018"/>
                </a:lnTo>
                <a:lnTo>
                  <a:pt x="1023" y="1064"/>
                </a:lnTo>
                <a:lnTo>
                  <a:pt x="1037" y="1116"/>
                </a:lnTo>
                <a:lnTo>
                  <a:pt x="1047" y="1174"/>
                </a:lnTo>
                <a:lnTo>
                  <a:pt x="1056" y="1234"/>
                </a:lnTo>
                <a:lnTo>
                  <a:pt x="1064" y="1301"/>
                </a:lnTo>
                <a:lnTo>
                  <a:pt x="1070" y="1370"/>
                </a:lnTo>
                <a:lnTo>
                  <a:pt x="1075" y="1442"/>
                </a:lnTo>
                <a:lnTo>
                  <a:pt x="1078" y="1518"/>
                </a:lnTo>
                <a:lnTo>
                  <a:pt x="1080" y="1597"/>
                </a:lnTo>
                <a:lnTo>
                  <a:pt x="1082" y="1676"/>
                </a:lnTo>
                <a:lnTo>
                  <a:pt x="1082" y="1839"/>
                </a:lnTo>
                <a:lnTo>
                  <a:pt x="1076" y="2006"/>
                </a:lnTo>
                <a:lnTo>
                  <a:pt x="1070" y="2169"/>
                </a:lnTo>
                <a:lnTo>
                  <a:pt x="1063" y="2327"/>
                </a:lnTo>
                <a:lnTo>
                  <a:pt x="1052" y="2477"/>
                </a:lnTo>
                <a:lnTo>
                  <a:pt x="1042" y="2615"/>
                </a:lnTo>
                <a:lnTo>
                  <a:pt x="1032" y="2733"/>
                </a:lnTo>
                <a:lnTo>
                  <a:pt x="1016" y="2910"/>
                </a:lnTo>
                <a:lnTo>
                  <a:pt x="1009" y="2976"/>
                </a:lnTo>
                <a:lnTo>
                  <a:pt x="1008" y="2991"/>
                </a:lnTo>
                <a:lnTo>
                  <a:pt x="1006" y="3007"/>
                </a:lnTo>
                <a:lnTo>
                  <a:pt x="1003" y="3022"/>
                </a:lnTo>
                <a:lnTo>
                  <a:pt x="997" y="3036"/>
                </a:lnTo>
                <a:lnTo>
                  <a:pt x="991" y="3049"/>
                </a:lnTo>
                <a:lnTo>
                  <a:pt x="982" y="3063"/>
                </a:lnTo>
                <a:lnTo>
                  <a:pt x="973" y="3075"/>
                </a:lnTo>
                <a:lnTo>
                  <a:pt x="963" y="3086"/>
                </a:lnTo>
                <a:lnTo>
                  <a:pt x="953" y="3096"/>
                </a:lnTo>
                <a:lnTo>
                  <a:pt x="941" y="3104"/>
                </a:lnTo>
                <a:lnTo>
                  <a:pt x="927" y="3113"/>
                </a:lnTo>
                <a:lnTo>
                  <a:pt x="913" y="3120"/>
                </a:lnTo>
                <a:lnTo>
                  <a:pt x="899" y="3125"/>
                </a:lnTo>
                <a:lnTo>
                  <a:pt x="884" y="3129"/>
                </a:lnTo>
                <a:lnTo>
                  <a:pt x="868" y="3130"/>
                </a:lnTo>
                <a:lnTo>
                  <a:pt x="853" y="3132"/>
                </a:lnTo>
                <a:lnTo>
                  <a:pt x="838" y="3130"/>
                </a:lnTo>
                <a:lnTo>
                  <a:pt x="827" y="3127"/>
                </a:lnTo>
                <a:lnTo>
                  <a:pt x="819" y="3123"/>
                </a:lnTo>
                <a:lnTo>
                  <a:pt x="812" y="3117"/>
                </a:lnTo>
                <a:lnTo>
                  <a:pt x="808" y="3108"/>
                </a:lnTo>
                <a:lnTo>
                  <a:pt x="807" y="3099"/>
                </a:lnTo>
                <a:lnTo>
                  <a:pt x="807" y="3089"/>
                </a:lnTo>
                <a:lnTo>
                  <a:pt x="808" y="3077"/>
                </a:lnTo>
                <a:lnTo>
                  <a:pt x="813" y="3051"/>
                </a:lnTo>
                <a:lnTo>
                  <a:pt x="820" y="3022"/>
                </a:lnTo>
                <a:lnTo>
                  <a:pt x="827" y="2991"/>
                </a:lnTo>
                <a:lnTo>
                  <a:pt x="829" y="2976"/>
                </a:lnTo>
                <a:lnTo>
                  <a:pt x="829" y="2958"/>
                </a:lnTo>
                <a:lnTo>
                  <a:pt x="834" y="2895"/>
                </a:lnTo>
                <a:lnTo>
                  <a:pt x="846" y="2719"/>
                </a:lnTo>
                <a:lnTo>
                  <a:pt x="853" y="2601"/>
                </a:lnTo>
                <a:lnTo>
                  <a:pt x="858" y="2465"/>
                </a:lnTo>
                <a:lnTo>
                  <a:pt x="865" y="2317"/>
                </a:lnTo>
                <a:lnTo>
                  <a:pt x="868" y="2161"/>
                </a:lnTo>
                <a:lnTo>
                  <a:pt x="872" y="1997"/>
                </a:lnTo>
                <a:lnTo>
                  <a:pt x="872" y="1834"/>
                </a:lnTo>
                <a:lnTo>
                  <a:pt x="868" y="1673"/>
                </a:lnTo>
                <a:lnTo>
                  <a:pt x="867" y="1593"/>
                </a:lnTo>
                <a:lnTo>
                  <a:pt x="862" y="1516"/>
                </a:lnTo>
                <a:lnTo>
                  <a:pt x="858" y="1440"/>
                </a:lnTo>
                <a:lnTo>
                  <a:pt x="851" y="1368"/>
                </a:lnTo>
                <a:lnTo>
                  <a:pt x="844" y="1299"/>
                </a:lnTo>
                <a:lnTo>
                  <a:pt x="836" y="1234"/>
                </a:lnTo>
                <a:lnTo>
                  <a:pt x="825" y="1172"/>
                </a:lnTo>
                <a:lnTo>
                  <a:pt x="815" y="1116"/>
                </a:lnTo>
                <a:lnTo>
                  <a:pt x="801" y="1064"/>
                </a:lnTo>
                <a:lnTo>
                  <a:pt x="788" y="1018"/>
                </a:lnTo>
                <a:lnTo>
                  <a:pt x="777" y="993"/>
                </a:lnTo>
                <a:lnTo>
                  <a:pt x="764" y="966"/>
                </a:lnTo>
                <a:lnTo>
                  <a:pt x="746" y="937"/>
                </a:lnTo>
                <a:lnTo>
                  <a:pt x="728" y="906"/>
                </a:lnTo>
                <a:lnTo>
                  <a:pt x="705" y="873"/>
                </a:lnTo>
                <a:lnTo>
                  <a:pt x="681" y="840"/>
                </a:lnTo>
                <a:lnTo>
                  <a:pt x="626" y="773"/>
                </a:lnTo>
                <a:lnTo>
                  <a:pt x="564" y="701"/>
                </a:lnTo>
                <a:lnTo>
                  <a:pt x="499" y="629"/>
                </a:lnTo>
                <a:lnTo>
                  <a:pt x="428" y="559"/>
                </a:lnTo>
                <a:lnTo>
                  <a:pt x="360" y="488"/>
                </a:lnTo>
                <a:lnTo>
                  <a:pt x="291" y="421"/>
                </a:lnTo>
                <a:lnTo>
                  <a:pt x="226" y="359"/>
                </a:lnTo>
                <a:lnTo>
                  <a:pt x="110" y="254"/>
                </a:lnTo>
                <a:lnTo>
                  <a:pt x="30" y="182"/>
                </a:lnTo>
                <a:lnTo>
                  <a:pt x="0" y="156"/>
                </a:lnTo>
                <a:lnTo>
                  <a:pt x="2" y="141"/>
                </a:lnTo>
                <a:lnTo>
                  <a:pt x="7" y="125"/>
                </a:lnTo>
                <a:lnTo>
                  <a:pt x="14" y="110"/>
                </a:lnTo>
                <a:lnTo>
                  <a:pt x="24" y="94"/>
                </a:lnTo>
                <a:lnTo>
                  <a:pt x="36" y="81"/>
                </a:lnTo>
                <a:lnTo>
                  <a:pt x="50" y="69"/>
                </a:lnTo>
                <a:lnTo>
                  <a:pt x="64" y="57"/>
                </a:lnTo>
                <a:lnTo>
                  <a:pt x="78" y="45"/>
                </a:lnTo>
                <a:lnTo>
                  <a:pt x="107" y="26"/>
                </a:lnTo>
                <a:lnTo>
                  <a:pt x="133" y="12"/>
                </a:lnTo>
                <a:lnTo>
                  <a:pt x="157" y="0"/>
                </a:lnTo>
                <a:lnTo>
                  <a:pt x="172" y="0"/>
                </a:lnTo>
                <a:lnTo>
                  <a:pt x="188" y="3"/>
                </a:lnTo>
                <a:lnTo>
                  <a:pt x="203" y="7"/>
                </a:lnTo>
                <a:lnTo>
                  <a:pt x="217" y="12"/>
                </a:lnTo>
                <a:lnTo>
                  <a:pt x="231" y="19"/>
                </a:lnTo>
                <a:lnTo>
                  <a:pt x="244" y="26"/>
                </a:lnTo>
                <a:lnTo>
                  <a:pt x="257" y="36"/>
                </a:lnTo>
                <a:lnTo>
                  <a:pt x="267" y="45"/>
                </a:lnTo>
                <a:lnTo>
                  <a:pt x="277" y="57"/>
                </a:lnTo>
                <a:lnTo>
                  <a:pt x="286" y="69"/>
                </a:lnTo>
                <a:lnTo>
                  <a:pt x="294" y="81"/>
                </a:lnTo>
                <a:lnTo>
                  <a:pt x="301" y="94"/>
                </a:lnTo>
                <a:lnTo>
                  <a:pt x="306" y="110"/>
                </a:lnTo>
                <a:lnTo>
                  <a:pt x="310" y="125"/>
                </a:lnTo>
                <a:lnTo>
                  <a:pt x="313" y="141"/>
                </a:lnTo>
                <a:lnTo>
                  <a:pt x="313" y="156"/>
                </a:lnTo>
                <a:lnTo>
                  <a:pt x="339" y="182"/>
                </a:lnTo>
                <a:lnTo>
                  <a:pt x="410" y="254"/>
                </a:lnTo>
                <a:lnTo>
                  <a:pt x="509" y="361"/>
                </a:lnTo>
                <a:lnTo>
                  <a:pt x="566" y="423"/>
                </a:lnTo>
                <a:lnTo>
                  <a:pt x="626" y="490"/>
                </a:lnTo>
                <a:lnTo>
                  <a:pt x="688" y="559"/>
                </a:lnTo>
                <a:lnTo>
                  <a:pt x="748" y="631"/>
                </a:lnTo>
                <a:lnTo>
                  <a:pt x="807" y="703"/>
                </a:lnTo>
                <a:lnTo>
                  <a:pt x="862" y="773"/>
                </a:lnTo>
                <a:lnTo>
                  <a:pt x="911" y="842"/>
                </a:lnTo>
                <a:lnTo>
                  <a:pt x="932" y="875"/>
                </a:lnTo>
                <a:lnTo>
                  <a:pt x="953" y="906"/>
                </a:lnTo>
                <a:lnTo>
                  <a:pt x="972" y="937"/>
                </a:lnTo>
                <a:lnTo>
                  <a:pt x="987" y="966"/>
                </a:lnTo>
                <a:lnTo>
                  <a:pt x="999" y="993"/>
                </a:lnTo>
                <a:lnTo>
                  <a:pt x="1009" y="1018"/>
                </a:lnTo>
                <a:close/>
              </a:path>
            </a:pathLst>
          </a:custGeom>
          <a:solidFill>
            <a:srgbClr val="B9CC7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 name="Freeform 6"/>
          <p:cNvSpPr/>
          <p:nvPr userDrawn="1"/>
        </p:nvSpPr>
        <p:spPr bwMode="auto">
          <a:xfrm>
            <a:off x="6072189" y="1019175"/>
            <a:ext cx="1358900" cy="1019175"/>
          </a:xfrm>
          <a:custGeom>
            <a:avLst/>
            <a:gdLst>
              <a:gd name="T0" fmla="*/ 2147483646 w 856"/>
              <a:gd name="T1" fmla="*/ 2147483646 h 856"/>
              <a:gd name="T2" fmla="*/ 2147483646 w 856"/>
              <a:gd name="T3" fmla="*/ 2147483646 h 856"/>
              <a:gd name="T4" fmla="*/ 2147483646 w 856"/>
              <a:gd name="T5" fmla="*/ 2147483646 h 856"/>
              <a:gd name="T6" fmla="*/ 2147483646 w 856"/>
              <a:gd name="T7" fmla="*/ 2147483646 h 856"/>
              <a:gd name="T8" fmla="*/ 2147483646 w 856"/>
              <a:gd name="T9" fmla="*/ 2147483646 h 856"/>
              <a:gd name="T10" fmla="*/ 2147483646 w 856"/>
              <a:gd name="T11" fmla="*/ 2147483646 h 856"/>
              <a:gd name="T12" fmla="*/ 2147483646 w 856"/>
              <a:gd name="T13" fmla="*/ 2147483646 h 856"/>
              <a:gd name="T14" fmla="*/ 2147483646 w 856"/>
              <a:gd name="T15" fmla="*/ 2147483646 h 856"/>
              <a:gd name="T16" fmla="*/ 2147483646 w 856"/>
              <a:gd name="T17" fmla="*/ 2147483646 h 856"/>
              <a:gd name="T18" fmla="*/ 2147483646 w 856"/>
              <a:gd name="T19" fmla="*/ 2147483646 h 856"/>
              <a:gd name="T20" fmla="*/ 2147483646 w 856"/>
              <a:gd name="T21" fmla="*/ 2147483646 h 856"/>
              <a:gd name="T22" fmla="*/ 2147483646 w 856"/>
              <a:gd name="T23" fmla="*/ 2147483646 h 856"/>
              <a:gd name="T24" fmla="*/ 2147483646 w 856"/>
              <a:gd name="T25" fmla="*/ 2147483646 h 856"/>
              <a:gd name="T26" fmla="*/ 2147483646 w 856"/>
              <a:gd name="T27" fmla="*/ 2147483646 h 856"/>
              <a:gd name="T28" fmla="*/ 2147483646 w 856"/>
              <a:gd name="T29" fmla="*/ 2147483646 h 856"/>
              <a:gd name="T30" fmla="*/ 2147483646 w 856"/>
              <a:gd name="T31" fmla="*/ 2147483646 h 856"/>
              <a:gd name="T32" fmla="*/ 2147483646 w 856"/>
              <a:gd name="T33" fmla="*/ 2147483646 h 856"/>
              <a:gd name="T34" fmla="*/ 2147483646 w 856"/>
              <a:gd name="T35" fmla="*/ 2147483646 h 856"/>
              <a:gd name="T36" fmla="*/ 2147483646 w 856"/>
              <a:gd name="T37" fmla="*/ 2147483646 h 856"/>
              <a:gd name="T38" fmla="*/ 2147483646 w 856"/>
              <a:gd name="T39" fmla="*/ 2147483646 h 856"/>
              <a:gd name="T40" fmla="*/ 2147483646 w 856"/>
              <a:gd name="T41" fmla="*/ 2147483646 h 856"/>
              <a:gd name="T42" fmla="*/ 2147483646 w 856"/>
              <a:gd name="T43" fmla="*/ 2147483646 h 856"/>
              <a:gd name="T44" fmla="*/ 2147483646 w 856"/>
              <a:gd name="T45" fmla="*/ 2147483646 h 856"/>
              <a:gd name="T46" fmla="*/ 2147483646 w 856"/>
              <a:gd name="T47" fmla="*/ 2147483646 h 856"/>
              <a:gd name="T48" fmla="*/ 2147483646 w 856"/>
              <a:gd name="T49" fmla="*/ 2147483646 h 856"/>
              <a:gd name="T50" fmla="*/ 0 w 856"/>
              <a:gd name="T51" fmla="*/ 2147483646 h 856"/>
              <a:gd name="T52" fmla="*/ 2147483646 w 856"/>
              <a:gd name="T53" fmla="*/ 2147483646 h 856"/>
              <a:gd name="T54" fmla="*/ 2147483646 w 856"/>
              <a:gd name="T55" fmla="*/ 2147483646 h 856"/>
              <a:gd name="T56" fmla="*/ 2147483646 w 856"/>
              <a:gd name="T57" fmla="*/ 2147483646 h 856"/>
              <a:gd name="T58" fmla="*/ 2147483646 w 856"/>
              <a:gd name="T59" fmla="*/ 2147483646 h 856"/>
              <a:gd name="T60" fmla="*/ 2147483646 w 856"/>
              <a:gd name="T61" fmla="*/ 2147483646 h 856"/>
              <a:gd name="T62" fmla="*/ 2147483646 w 856"/>
              <a:gd name="T63" fmla="*/ 2147483646 h 856"/>
              <a:gd name="T64" fmla="*/ 2147483646 w 856"/>
              <a:gd name="T65" fmla="*/ 2147483646 h 856"/>
              <a:gd name="T66" fmla="*/ 2147483646 w 856"/>
              <a:gd name="T67" fmla="*/ 2147483646 h 856"/>
              <a:gd name="T68" fmla="*/ 2147483646 w 856"/>
              <a:gd name="T69" fmla="*/ 2147483646 h 856"/>
              <a:gd name="T70" fmla="*/ 2147483646 w 856"/>
              <a:gd name="T71" fmla="*/ 2147483646 h 856"/>
              <a:gd name="T72" fmla="*/ 2147483646 w 856"/>
              <a:gd name="T73" fmla="*/ 2147483646 h 856"/>
              <a:gd name="T74" fmla="*/ 2147483646 w 856"/>
              <a:gd name="T75" fmla="*/ 0 h 856"/>
              <a:gd name="T76" fmla="*/ 2147483646 w 856"/>
              <a:gd name="T77" fmla="*/ 2147483646 h 856"/>
              <a:gd name="T78" fmla="*/ 2147483646 w 856"/>
              <a:gd name="T79" fmla="*/ 2147483646 h 856"/>
              <a:gd name="T80" fmla="*/ 2147483646 w 856"/>
              <a:gd name="T81" fmla="*/ 2147483646 h 856"/>
              <a:gd name="T82" fmla="*/ 2147483646 w 856"/>
              <a:gd name="T83" fmla="*/ 2147483646 h 856"/>
              <a:gd name="T84" fmla="*/ 2147483646 w 856"/>
              <a:gd name="T85" fmla="*/ 2147483646 h 856"/>
              <a:gd name="T86" fmla="*/ 2147483646 w 856"/>
              <a:gd name="T87" fmla="*/ 2147483646 h 856"/>
              <a:gd name="T88" fmla="*/ 2147483646 w 856"/>
              <a:gd name="T89" fmla="*/ 2147483646 h 856"/>
              <a:gd name="T90" fmla="*/ 2147483646 w 856"/>
              <a:gd name="T91" fmla="*/ 2147483646 h 856"/>
              <a:gd name="T92" fmla="*/ 2147483646 w 856"/>
              <a:gd name="T93" fmla="*/ 2147483646 h 856"/>
              <a:gd name="T94" fmla="*/ 2147483646 w 856"/>
              <a:gd name="T95" fmla="*/ 2147483646 h 856"/>
              <a:gd name="T96" fmla="*/ 2147483646 w 856"/>
              <a:gd name="T97" fmla="*/ 2147483646 h 856"/>
              <a:gd name="T98" fmla="*/ 2147483646 w 856"/>
              <a:gd name="T99" fmla="*/ 2147483646 h 856"/>
              <a:gd name="T100" fmla="*/ 2147483646 w 856"/>
              <a:gd name="T101" fmla="*/ 2147483646 h 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56" h="856">
                <a:moveTo>
                  <a:pt x="856" y="428"/>
                </a:moveTo>
                <a:lnTo>
                  <a:pt x="856" y="428"/>
                </a:lnTo>
                <a:lnTo>
                  <a:pt x="856" y="450"/>
                </a:lnTo>
                <a:lnTo>
                  <a:pt x="855" y="473"/>
                </a:lnTo>
                <a:lnTo>
                  <a:pt x="851" y="493"/>
                </a:lnTo>
                <a:lnTo>
                  <a:pt x="848" y="514"/>
                </a:lnTo>
                <a:lnTo>
                  <a:pt x="843" y="535"/>
                </a:lnTo>
                <a:lnTo>
                  <a:pt x="838" y="555"/>
                </a:lnTo>
                <a:lnTo>
                  <a:pt x="831" y="576"/>
                </a:lnTo>
                <a:lnTo>
                  <a:pt x="824" y="595"/>
                </a:lnTo>
                <a:lnTo>
                  <a:pt x="805" y="633"/>
                </a:lnTo>
                <a:lnTo>
                  <a:pt x="784" y="667"/>
                </a:lnTo>
                <a:lnTo>
                  <a:pt x="759" y="700"/>
                </a:lnTo>
                <a:lnTo>
                  <a:pt x="731" y="731"/>
                </a:lnTo>
                <a:lnTo>
                  <a:pt x="702" y="758"/>
                </a:lnTo>
                <a:lnTo>
                  <a:pt x="667" y="782"/>
                </a:lnTo>
                <a:lnTo>
                  <a:pt x="633" y="805"/>
                </a:lnTo>
                <a:lnTo>
                  <a:pt x="595" y="822"/>
                </a:lnTo>
                <a:lnTo>
                  <a:pt x="576" y="830"/>
                </a:lnTo>
                <a:lnTo>
                  <a:pt x="556" y="837"/>
                </a:lnTo>
                <a:lnTo>
                  <a:pt x="535" y="842"/>
                </a:lnTo>
                <a:lnTo>
                  <a:pt x="514" y="848"/>
                </a:lnTo>
                <a:lnTo>
                  <a:pt x="494" y="851"/>
                </a:lnTo>
                <a:lnTo>
                  <a:pt x="473" y="854"/>
                </a:lnTo>
                <a:lnTo>
                  <a:pt x="451" y="856"/>
                </a:lnTo>
                <a:lnTo>
                  <a:pt x="428" y="856"/>
                </a:lnTo>
                <a:lnTo>
                  <a:pt x="406" y="856"/>
                </a:lnTo>
                <a:lnTo>
                  <a:pt x="385" y="854"/>
                </a:lnTo>
                <a:lnTo>
                  <a:pt x="363" y="851"/>
                </a:lnTo>
                <a:lnTo>
                  <a:pt x="343" y="848"/>
                </a:lnTo>
                <a:lnTo>
                  <a:pt x="322" y="842"/>
                </a:lnTo>
                <a:lnTo>
                  <a:pt x="301" y="837"/>
                </a:lnTo>
                <a:lnTo>
                  <a:pt x="282" y="830"/>
                </a:lnTo>
                <a:lnTo>
                  <a:pt x="262" y="822"/>
                </a:lnTo>
                <a:lnTo>
                  <a:pt x="226" y="805"/>
                </a:lnTo>
                <a:lnTo>
                  <a:pt x="190" y="782"/>
                </a:lnTo>
                <a:lnTo>
                  <a:pt x="157" y="758"/>
                </a:lnTo>
                <a:lnTo>
                  <a:pt x="126" y="731"/>
                </a:lnTo>
                <a:lnTo>
                  <a:pt x="98" y="700"/>
                </a:lnTo>
                <a:lnTo>
                  <a:pt x="74" y="667"/>
                </a:lnTo>
                <a:lnTo>
                  <a:pt x="52" y="633"/>
                </a:lnTo>
                <a:lnTo>
                  <a:pt x="35" y="595"/>
                </a:lnTo>
                <a:lnTo>
                  <a:pt x="28" y="576"/>
                </a:lnTo>
                <a:lnTo>
                  <a:pt x="21" y="555"/>
                </a:lnTo>
                <a:lnTo>
                  <a:pt x="14" y="535"/>
                </a:lnTo>
                <a:lnTo>
                  <a:pt x="9" y="514"/>
                </a:lnTo>
                <a:lnTo>
                  <a:pt x="6" y="493"/>
                </a:lnTo>
                <a:lnTo>
                  <a:pt x="4" y="473"/>
                </a:lnTo>
                <a:lnTo>
                  <a:pt x="2" y="450"/>
                </a:lnTo>
                <a:lnTo>
                  <a:pt x="0" y="428"/>
                </a:lnTo>
                <a:lnTo>
                  <a:pt x="2" y="406"/>
                </a:lnTo>
                <a:lnTo>
                  <a:pt x="4" y="385"/>
                </a:lnTo>
                <a:lnTo>
                  <a:pt x="6" y="363"/>
                </a:lnTo>
                <a:lnTo>
                  <a:pt x="9" y="342"/>
                </a:lnTo>
                <a:lnTo>
                  <a:pt x="14" y="322"/>
                </a:lnTo>
                <a:lnTo>
                  <a:pt x="21" y="301"/>
                </a:lnTo>
                <a:lnTo>
                  <a:pt x="28" y="282"/>
                </a:lnTo>
                <a:lnTo>
                  <a:pt x="35" y="261"/>
                </a:lnTo>
                <a:lnTo>
                  <a:pt x="52" y="225"/>
                </a:lnTo>
                <a:lnTo>
                  <a:pt x="74" y="189"/>
                </a:lnTo>
                <a:lnTo>
                  <a:pt x="98" y="157"/>
                </a:lnTo>
                <a:lnTo>
                  <a:pt x="126" y="126"/>
                </a:lnTo>
                <a:lnTo>
                  <a:pt x="157" y="98"/>
                </a:lnTo>
                <a:lnTo>
                  <a:pt x="190" y="74"/>
                </a:lnTo>
                <a:lnTo>
                  <a:pt x="226" y="52"/>
                </a:lnTo>
                <a:lnTo>
                  <a:pt x="262" y="34"/>
                </a:lnTo>
                <a:lnTo>
                  <a:pt x="282" y="26"/>
                </a:lnTo>
                <a:lnTo>
                  <a:pt x="301" y="19"/>
                </a:lnTo>
                <a:lnTo>
                  <a:pt x="322" y="14"/>
                </a:lnTo>
                <a:lnTo>
                  <a:pt x="343" y="9"/>
                </a:lnTo>
                <a:lnTo>
                  <a:pt x="363" y="5"/>
                </a:lnTo>
                <a:lnTo>
                  <a:pt x="385" y="4"/>
                </a:lnTo>
                <a:lnTo>
                  <a:pt x="406" y="2"/>
                </a:lnTo>
                <a:lnTo>
                  <a:pt x="428" y="0"/>
                </a:lnTo>
                <a:lnTo>
                  <a:pt x="451" y="2"/>
                </a:lnTo>
                <a:lnTo>
                  <a:pt x="473" y="4"/>
                </a:lnTo>
                <a:lnTo>
                  <a:pt x="494" y="5"/>
                </a:lnTo>
                <a:lnTo>
                  <a:pt x="514" y="9"/>
                </a:lnTo>
                <a:lnTo>
                  <a:pt x="535" y="14"/>
                </a:lnTo>
                <a:lnTo>
                  <a:pt x="556" y="19"/>
                </a:lnTo>
                <a:lnTo>
                  <a:pt x="576" y="26"/>
                </a:lnTo>
                <a:lnTo>
                  <a:pt x="595" y="34"/>
                </a:lnTo>
                <a:lnTo>
                  <a:pt x="633" y="52"/>
                </a:lnTo>
                <a:lnTo>
                  <a:pt x="667" y="74"/>
                </a:lnTo>
                <a:lnTo>
                  <a:pt x="702" y="98"/>
                </a:lnTo>
                <a:lnTo>
                  <a:pt x="731" y="126"/>
                </a:lnTo>
                <a:lnTo>
                  <a:pt x="759" y="157"/>
                </a:lnTo>
                <a:lnTo>
                  <a:pt x="784" y="189"/>
                </a:lnTo>
                <a:lnTo>
                  <a:pt x="805" y="225"/>
                </a:lnTo>
                <a:lnTo>
                  <a:pt x="824" y="261"/>
                </a:lnTo>
                <a:lnTo>
                  <a:pt x="831" y="282"/>
                </a:lnTo>
                <a:lnTo>
                  <a:pt x="838" y="301"/>
                </a:lnTo>
                <a:lnTo>
                  <a:pt x="843" y="322"/>
                </a:lnTo>
                <a:lnTo>
                  <a:pt x="848" y="342"/>
                </a:lnTo>
                <a:lnTo>
                  <a:pt x="851" y="363"/>
                </a:lnTo>
                <a:lnTo>
                  <a:pt x="855" y="385"/>
                </a:lnTo>
                <a:lnTo>
                  <a:pt x="856" y="406"/>
                </a:lnTo>
                <a:lnTo>
                  <a:pt x="856" y="428"/>
                </a:lnTo>
                <a:close/>
              </a:path>
            </a:pathLst>
          </a:custGeom>
          <a:solidFill>
            <a:srgbClr val="B9CC7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 name="Freeform 7"/>
          <p:cNvSpPr/>
          <p:nvPr userDrawn="1"/>
        </p:nvSpPr>
        <p:spPr bwMode="auto">
          <a:xfrm>
            <a:off x="6618289" y="347663"/>
            <a:ext cx="352425" cy="266700"/>
          </a:xfrm>
          <a:custGeom>
            <a:avLst/>
            <a:gdLst>
              <a:gd name="T0" fmla="*/ 2147483646 w 222"/>
              <a:gd name="T1" fmla="*/ 2147483646 h 224"/>
              <a:gd name="T2" fmla="*/ 2147483646 w 222"/>
              <a:gd name="T3" fmla="*/ 2147483646 h 224"/>
              <a:gd name="T4" fmla="*/ 2147483646 w 222"/>
              <a:gd name="T5" fmla="*/ 2147483646 h 224"/>
              <a:gd name="T6" fmla="*/ 2147483646 w 222"/>
              <a:gd name="T7" fmla="*/ 2147483646 h 224"/>
              <a:gd name="T8" fmla="*/ 2147483646 w 222"/>
              <a:gd name="T9" fmla="*/ 2147483646 h 224"/>
              <a:gd name="T10" fmla="*/ 2147483646 w 222"/>
              <a:gd name="T11" fmla="*/ 2147483646 h 224"/>
              <a:gd name="T12" fmla="*/ 2147483646 w 222"/>
              <a:gd name="T13" fmla="*/ 2147483646 h 224"/>
              <a:gd name="T14" fmla="*/ 2147483646 w 222"/>
              <a:gd name="T15" fmla="*/ 2147483646 h 224"/>
              <a:gd name="T16" fmla="*/ 2147483646 w 222"/>
              <a:gd name="T17" fmla="*/ 2147483646 h 224"/>
              <a:gd name="T18" fmla="*/ 2147483646 w 222"/>
              <a:gd name="T19" fmla="*/ 2147483646 h 224"/>
              <a:gd name="T20" fmla="*/ 2147483646 w 222"/>
              <a:gd name="T21" fmla="*/ 2147483646 h 224"/>
              <a:gd name="T22" fmla="*/ 2147483646 w 222"/>
              <a:gd name="T23" fmla="*/ 2147483646 h 224"/>
              <a:gd name="T24" fmla="*/ 2147483646 w 222"/>
              <a:gd name="T25" fmla="*/ 2147483646 h 224"/>
              <a:gd name="T26" fmla="*/ 2147483646 w 222"/>
              <a:gd name="T27" fmla="*/ 2147483646 h 224"/>
              <a:gd name="T28" fmla="*/ 2147483646 w 222"/>
              <a:gd name="T29" fmla="*/ 2147483646 h 224"/>
              <a:gd name="T30" fmla="*/ 2147483646 w 222"/>
              <a:gd name="T31" fmla="*/ 2147483646 h 224"/>
              <a:gd name="T32" fmla="*/ 2147483646 w 222"/>
              <a:gd name="T33" fmla="*/ 2147483646 h 224"/>
              <a:gd name="T34" fmla="*/ 2147483646 w 222"/>
              <a:gd name="T35" fmla="*/ 2147483646 h 224"/>
              <a:gd name="T36" fmla="*/ 2147483646 w 222"/>
              <a:gd name="T37" fmla="*/ 2147483646 h 224"/>
              <a:gd name="T38" fmla="*/ 2147483646 w 222"/>
              <a:gd name="T39" fmla="*/ 2147483646 h 224"/>
              <a:gd name="T40" fmla="*/ 2147483646 w 222"/>
              <a:gd name="T41" fmla="*/ 2147483646 h 224"/>
              <a:gd name="T42" fmla="*/ 2147483646 w 222"/>
              <a:gd name="T43" fmla="*/ 2147483646 h 224"/>
              <a:gd name="T44" fmla="*/ 2147483646 w 222"/>
              <a:gd name="T45" fmla="*/ 2147483646 h 224"/>
              <a:gd name="T46" fmla="*/ 2147483646 w 222"/>
              <a:gd name="T47" fmla="*/ 2147483646 h 224"/>
              <a:gd name="T48" fmla="*/ 2147483646 w 222"/>
              <a:gd name="T49" fmla="*/ 2147483646 h 224"/>
              <a:gd name="T50" fmla="*/ 2147483646 w 222"/>
              <a:gd name="T51" fmla="*/ 2147483646 h 224"/>
              <a:gd name="T52" fmla="*/ 2147483646 w 222"/>
              <a:gd name="T53" fmla="*/ 2147483646 h 224"/>
              <a:gd name="T54" fmla="*/ 2147483646 w 222"/>
              <a:gd name="T55" fmla="*/ 2147483646 h 224"/>
              <a:gd name="T56" fmla="*/ 2147483646 w 222"/>
              <a:gd name="T57" fmla="*/ 2147483646 h 224"/>
              <a:gd name="T58" fmla="*/ 0 w 222"/>
              <a:gd name="T59" fmla="*/ 2147483646 h 224"/>
              <a:gd name="T60" fmla="*/ 0 w 222"/>
              <a:gd name="T61" fmla="*/ 2147483646 h 224"/>
              <a:gd name="T62" fmla="*/ 0 w 222"/>
              <a:gd name="T63" fmla="*/ 2147483646 h 224"/>
              <a:gd name="T64" fmla="*/ 0 w 222"/>
              <a:gd name="T65" fmla="*/ 2147483646 h 224"/>
              <a:gd name="T66" fmla="*/ 2147483646 w 222"/>
              <a:gd name="T67" fmla="*/ 2147483646 h 224"/>
              <a:gd name="T68" fmla="*/ 2147483646 w 222"/>
              <a:gd name="T69" fmla="*/ 2147483646 h 224"/>
              <a:gd name="T70" fmla="*/ 2147483646 w 222"/>
              <a:gd name="T71" fmla="*/ 2147483646 h 224"/>
              <a:gd name="T72" fmla="*/ 2147483646 w 222"/>
              <a:gd name="T73" fmla="*/ 2147483646 h 224"/>
              <a:gd name="T74" fmla="*/ 2147483646 w 222"/>
              <a:gd name="T75" fmla="*/ 2147483646 h 224"/>
              <a:gd name="T76" fmla="*/ 2147483646 w 222"/>
              <a:gd name="T77" fmla="*/ 2147483646 h 224"/>
              <a:gd name="T78" fmla="*/ 2147483646 w 222"/>
              <a:gd name="T79" fmla="*/ 2147483646 h 224"/>
              <a:gd name="T80" fmla="*/ 2147483646 w 222"/>
              <a:gd name="T81" fmla="*/ 2147483646 h 224"/>
              <a:gd name="T82" fmla="*/ 2147483646 w 222"/>
              <a:gd name="T83" fmla="*/ 2147483646 h 224"/>
              <a:gd name="T84" fmla="*/ 2147483646 w 222"/>
              <a:gd name="T85" fmla="*/ 2147483646 h 224"/>
              <a:gd name="T86" fmla="*/ 2147483646 w 222"/>
              <a:gd name="T87" fmla="*/ 2147483646 h 224"/>
              <a:gd name="T88" fmla="*/ 2147483646 w 222"/>
              <a:gd name="T89" fmla="*/ 2147483646 h 224"/>
              <a:gd name="T90" fmla="*/ 2147483646 w 222"/>
              <a:gd name="T91" fmla="*/ 0 h 224"/>
              <a:gd name="T92" fmla="*/ 2147483646 w 222"/>
              <a:gd name="T93" fmla="*/ 0 h 224"/>
              <a:gd name="T94" fmla="*/ 2147483646 w 222"/>
              <a:gd name="T95" fmla="*/ 2147483646 h 224"/>
              <a:gd name="T96" fmla="*/ 2147483646 w 222"/>
              <a:gd name="T97" fmla="*/ 2147483646 h 224"/>
              <a:gd name="T98" fmla="*/ 2147483646 w 222"/>
              <a:gd name="T99" fmla="*/ 2147483646 h 224"/>
              <a:gd name="T100" fmla="*/ 2147483646 w 222"/>
              <a:gd name="T101" fmla="*/ 2147483646 h 224"/>
              <a:gd name="T102" fmla="*/ 2147483646 w 222"/>
              <a:gd name="T103" fmla="*/ 2147483646 h 224"/>
              <a:gd name="T104" fmla="*/ 2147483646 w 222"/>
              <a:gd name="T105" fmla="*/ 2147483646 h 224"/>
              <a:gd name="T106" fmla="*/ 2147483646 w 222"/>
              <a:gd name="T107" fmla="*/ 2147483646 h 224"/>
              <a:gd name="T108" fmla="*/ 2147483646 w 222"/>
              <a:gd name="T109" fmla="*/ 2147483646 h 224"/>
              <a:gd name="T110" fmla="*/ 2147483646 w 222"/>
              <a:gd name="T111" fmla="*/ 2147483646 h 224"/>
              <a:gd name="T112" fmla="*/ 2147483646 w 222"/>
              <a:gd name="T113" fmla="*/ 2147483646 h 224"/>
              <a:gd name="T114" fmla="*/ 2147483646 w 222"/>
              <a:gd name="T115" fmla="*/ 2147483646 h 224"/>
              <a:gd name="T116" fmla="*/ 2147483646 w 222"/>
              <a:gd name="T117" fmla="*/ 2147483646 h 224"/>
              <a:gd name="T118" fmla="*/ 2147483646 w 222"/>
              <a:gd name="T119" fmla="*/ 2147483646 h 224"/>
              <a:gd name="T120" fmla="*/ 2147483646 w 222"/>
              <a:gd name="T121" fmla="*/ 2147483646 h 224"/>
              <a:gd name="T122" fmla="*/ 2147483646 w 222"/>
              <a:gd name="T123" fmla="*/ 2147483646 h 2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4">
                <a:moveTo>
                  <a:pt x="222" y="112"/>
                </a:moveTo>
                <a:lnTo>
                  <a:pt x="222" y="112"/>
                </a:lnTo>
                <a:lnTo>
                  <a:pt x="220" y="124"/>
                </a:lnTo>
                <a:lnTo>
                  <a:pt x="219" y="134"/>
                </a:lnTo>
                <a:lnTo>
                  <a:pt x="217" y="145"/>
                </a:lnTo>
                <a:lnTo>
                  <a:pt x="213" y="155"/>
                </a:lnTo>
                <a:lnTo>
                  <a:pt x="208" y="165"/>
                </a:lnTo>
                <a:lnTo>
                  <a:pt x="203" y="174"/>
                </a:lnTo>
                <a:lnTo>
                  <a:pt x="189" y="191"/>
                </a:lnTo>
                <a:lnTo>
                  <a:pt x="172" y="203"/>
                </a:lnTo>
                <a:lnTo>
                  <a:pt x="164" y="210"/>
                </a:lnTo>
                <a:lnTo>
                  <a:pt x="153" y="213"/>
                </a:lnTo>
                <a:lnTo>
                  <a:pt x="143" y="219"/>
                </a:lnTo>
                <a:lnTo>
                  <a:pt x="133" y="220"/>
                </a:lnTo>
                <a:lnTo>
                  <a:pt x="122" y="222"/>
                </a:lnTo>
                <a:lnTo>
                  <a:pt x="110" y="224"/>
                </a:lnTo>
                <a:lnTo>
                  <a:pt x="100" y="222"/>
                </a:lnTo>
                <a:lnTo>
                  <a:pt x="88" y="220"/>
                </a:lnTo>
                <a:lnTo>
                  <a:pt x="78" y="219"/>
                </a:lnTo>
                <a:lnTo>
                  <a:pt x="67" y="213"/>
                </a:lnTo>
                <a:lnTo>
                  <a:pt x="57" y="210"/>
                </a:lnTo>
                <a:lnTo>
                  <a:pt x="48" y="203"/>
                </a:lnTo>
                <a:lnTo>
                  <a:pt x="31" y="191"/>
                </a:lnTo>
                <a:lnTo>
                  <a:pt x="19" y="174"/>
                </a:lnTo>
                <a:lnTo>
                  <a:pt x="12" y="165"/>
                </a:lnTo>
                <a:lnTo>
                  <a:pt x="9" y="155"/>
                </a:lnTo>
                <a:lnTo>
                  <a:pt x="4" y="145"/>
                </a:lnTo>
                <a:lnTo>
                  <a:pt x="2" y="134"/>
                </a:lnTo>
                <a:lnTo>
                  <a:pt x="0" y="124"/>
                </a:lnTo>
                <a:lnTo>
                  <a:pt x="0" y="112"/>
                </a:lnTo>
                <a:lnTo>
                  <a:pt x="0" y="100"/>
                </a:lnTo>
                <a:lnTo>
                  <a:pt x="2" y="90"/>
                </a:lnTo>
                <a:lnTo>
                  <a:pt x="4" y="79"/>
                </a:lnTo>
                <a:lnTo>
                  <a:pt x="9" y="69"/>
                </a:lnTo>
                <a:lnTo>
                  <a:pt x="12" y="59"/>
                </a:lnTo>
                <a:lnTo>
                  <a:pt x="19" y="50"/>
                </a:lnTo>
                <a:lnTo>
                  <a:pt x="31" y="33"/>
                </a:lnTo>
                <a:lnTo>
                  <a:pt x="48" y="19"/>
                </a:lnTo>
                <a:lnTo>
                  <a:pt x="57" y="14"/>
                </a:lnTo>
                <a:lnTo>
                  <a:pt x="67" y="9"/>
                </a:lnTo>
                <a:lnTo>
                  <a:pt x="78" y="5"/>
                </a:lnTo>
                <a:lnTo>
                  <a:pt x="88" y="4"/>
                </a:lnTo>
                <a:lnTo>
                  <a:pt x="100" y="2"/>
                </a:lnTo>
                <a:lnTo>
                  <a:pt x="110" y="0"/>
                </a:lnTo>
                <a:lnTo>
                  <a:pt x="122" y="2"/>
                </a:lnTo>
                <a:lnTo>
                  <a:pt x="133" y="4"/>
                </a:lnTo>
                <a:lnTo>
                  <a:pt x="143" y="5"/>
                </a:lnTo>
                <a:lnTo>
                  <a:pt x="153" y="9"/>
                </a:lnTo>
                <a:lnTo>
                  <a:pt x="164" y="14"/>
                </a:lnTo>
                <a:lnTo>
                  <a:pt x="172" y="19"/>
                </a:lnTo>
                <a:lnTo>
                  <a:pt x="189" y="33"/>
                </a:lnTo>
                <a:lnTo>
                  <a:pt x="203" y="50"/>
                </a:lnTo>
                <a:lnTo>
                  <a:pt x="208" y="59"/>
                </a:lnTo>
                <a:lnTo>
                  <a:pt x="213" y="69"/>
                </a:lnTo>
                <a:lnTo>
                  <a:pt x="217" y="79"/>
                </a:lnTo>
                <a:lnTo>
                  <a:pt x="219" y="90"/>
                </a:lnTo>
                <a:lnTo>
                  <a:pt x="220" y="100"/>
                </a:lnTo>
                <a:lnTo>
                  <a:pt x="222" y="1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 name="Freeform 8"/>
          <p:cNvSpPr/>
          <p:nvPr userDrawn="1"/>
        </p:nvSpPr>
        <p:spPr bwMode="auto">
          <a:xfrm>
            <a:off x="6675439" y="951311"/>
            <a:ext cx="223837" cy="167878"/>
          </a:xfrm>
          <a:custGeom>
            <a:avLst/>
            <a:gdLst>
              <a:gd name="T0" fmla="*/ 2147483646 w 141"/>
              <a:gd name="T1" fmla="*/ 2147483646 h 141"/>
              <a:gd name="T2" fmla="*/ 2147483646 w 141"/>
              <a:gd name="T3" fmla="*/ 2147483646 h 141"/>
              <a:gd name="T4" fmla="*/ 2147483646 w 141"/>
              <a:gd name="T5" fmla="*/ 2147483646 h 141"/>
              <a:gd name="T6" fmla="*/ 2147483646 w 141"/>
              <a:gd name="T7" fmla="*/ 2147483646 h 141"/>
              <a:gd name="T8" fmla="*/ 2147483646 w 141"/>
              <a:gd name="T9" fmla="*/ 2147483646 h 141"/>
              <a:gd name="T10" fmla="*/ 2147483646 w 141"/>
              <a:gd name="T11" fmla="*/ 2147483646 h 141"/>
              <a:gd name="T12" fmla="*/ 2147483646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2147483646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0 w 141"/>
              <a:gd name="T37" fmla="*/ 2147483646 h 141"/>
              <a:gd name="T38" fmla="*/ 0 w 141"/>
              <a:gd name="T39" fmla="*/ 2147483646 h 141"/>
              <a:gd name="T40" fmla="*/ 2147483646 w 141"/>
              <a:gd name="T41" fmla="*/ 2147483646 h 141"/>
              <a:gd name="T42" fmla="*/ 2147483646 w 141"/>
              <a:gd name="T43" fmla="*/ 2147483646 h 141"/>
              <a:gd name="T44" fmla="*/ 2147483646 w 141"/>
              <a:gd name="T45" fmla="*/ 2147483646 h 141"/>
              <a:gd name="T46" fmla="*/ 2147483646 w 141"/>
              <a:gd name="T47" fmla="*/ 2147483646 h 141"/>
              <a:gd name="T48" fmla="*/ 2147483646 w 141"/>
              <a:gd name="T49" fmla="*/ 2147483646 h 141"/>
              <a:gd name="T50" fmla="*/ 2147483646 w 141"/>
              <a:gd name="T51" fmla="*/ 2147483646 h 141"/>
              <a:gd name="T52" fmla="*/ 2147483646 w 141"/>
              <a:gd name="T53" fmla="*/ 2147483646 h 141"/>
              <a:gd name="T54" fmla="*/ 2147483646 w 141"/>
              <a:gd name="T55" fmla="*/ 0 h 141"/>
              <a:gd name="T56" fmla="*/ 2147483646 w 141"/>
              <a:gd name="T57" fmla="*/ 0 h 141"/>
              <a:gd name="T58" fmla="*/ 2147483646 w 141"/>
              <a:gd name="T59" fmla="*/ 2147483646 h 141"/>
              <a:gd name="T60" fmla="*/ 2147483646 w 141"/>
              <a:gd name="T61" fmla="*/ 2147483646 h 141"/>
              <a:gd name="T62" fmla="*/ 2147483646 w 141"/>
              <a:gd name="T63" fmla="*/ 2147483646 h 141"/>
              <a:gd name="T64" fmla="*/ 2147483646 w 141"/>
              <a:gd name="T65" fmla="*/ 2147483646 h 141"/>
              <a:gd name="T66" fmla="*/ 2147483646 w 141"/>
              <a:gd name="T67" fmla="*/ 2147483646 h 141"/>
              <a:gd name="T68" fmla="*/ 2147483646 w 141"/>
              <a:gd name="T69" fmla="*/ 2147483646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141" y="71"/>
                </a:moveTo>
                <a:lnTo>
                  <a:pt x="141" y="71"/>
                </a:lnTo>
                <a:lnTo>
                  <a:pt x="140" y="86"/>
                </a:lnTo>
                <a:lnTo>
                  <a:pt x="136" y="98"/>
                </a:lnTo>
                <a:lnTo>
                  <a:pt x="129" y="110"/>
                </a:lnTo>
                <a:lnTo>
                  <a:pt x="121" y="121"/>
                </a:lnTo>
                <a:lnTo>
                  <a:pt x="110" y="129"/>
                </a:lnTo>
                <a:lnTo>
                  <a:pt x="98" y="136"/>
                </a:lnTo>
                <a:lnTo>
                  <a:pt x="86" y="140"/>
                </a:lnTo>
                <a:lnTo>
                  <a:pt x="71" y="141"/>
                </a:lnTo>
                <a:lnTo>
                  <a:pt x="57" y="140"/>
                </a:lnTo>
                <a:lnTo>
                  <a:pt x="43" y="136"/>
                </a:lnTo>
                <a:lnTo>
                  <a:pt x="31" y="129"/>
                </a:lnTo>
                <a:lnTo>
                  <a:pt x="21" y="121"/>
                </a:lnTo>
                <a:lnTo>
                  <a:pt x="12" y="110"/>
                </a:lnTo>
                <a:lnTo>
                  <a:pt x="7" y="98"/>
                </a:lnTo>
                <a:lnTo>
                  <a:pt x="2" y="86"/>
                </a:lnTo>
                <a:lnTo>
                  <a:pt x="0" y="71"/>
                </a:lnTo>
                <a:lnTo>
                  <a:pt x="2" y="57"/>
                </a:lnTo>
                <a:lnTo>
                  <a:pt x="7" y="43"/>
                </a:lnTo>
                <a:lnTo>
                  <a:pt x="12" y="31"/>
                </a:lnTo>
                <a:lnTo>
                  <a:pt x="21" y="21"/>
                </a:lnTo>
                <a:lnTo>
                  <a:pt x="31" y="12"/>
                </a:lnTo>
                <a:lnTo>
                  <a:pt x="43" y="7"/>
                </a:lnTo>
                <a:lnTo>
                  <a:pt x="57" y="2"/>
                </a:lnTo>
                <a:lnTo>
                  <a:pt x="71" y="0"/>
                </a:lnTo>
                <a:lnTo>
                  <a:pt x="86" y="2"/>
                </a:lnTo>
                <a:lnTo>
                  <a:pt x="98" y="7"/>
                </a:lnTo>
                <a:lnTo>
                  <a:pt x="110" y="12"/>
                </a:lnTo>
                <a:lnTo>
                  <a:pt x="121" y="21"/>
                </a:lnTo>
                <a:lnTo>
                  <a:pt x="129" y="31"/>
                </a:lnTo>
                <a:lnTo>
                  <a:pt x="136" y="43"/>
                </a:lnTo>
                <a:lnTo>
                  <a:pt x="140" y="57"/>
                </a:lnTo>
                <a:lnTo>
                  <a:pt x="141" y="7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 name="Freeform 9"/>
          <p:cNvSpPr/>
          <p:nvPr userDrawn="1"/>
        </p:nvSpPr>
        <p:spPr bwMode="auto">
          <a:xfrm>
            <a:off x="6765926" y="572691"/>
            <a:ext cx="49213" cy="400050"/>
          </a:xfrm>
          <a:custGeom>
            <a:avLst/>
            <a:gdLst>
              <a:gd name="T0" fmla="*/ 2147483646 w 31"/>
              <a:gd name="T1" fmla="*/ 2147483646 h 336"/>
              <a:gd name="T2" fmla="*/ 2147483646 w 31"/>
              <a:gd name="T3" fmla="*/ 2147483646 h 336"/>
              <a:gd name="T4" fmla="*/ 2147483646 w 31"/>
              <a:gd name="T5" fmla="*/ 2147483646 h 336"/>
              <a:gd name="T6" fmla="*/ 2147483646 w 31"/>
              <a:gd name="T7" fmla="*/ 2147483646 h 336"/>
              <a:gd name="T8" fmla="*/ 2147483646 w 31"/>
              <a:gd name="T9" fmla="*/ 2147483646 h 336"/>
              <a:gd name="T10" fmla="*/ 2147483646 w 31"/>
              <a:gd name="T11" fmla="*/ 2147483646 h 336"/>
              <a:gd name="T12" fmla="*/ 2147483646 w 31"/>
              <a:gd name="T13" fmla="*/ 2147483646 h 336"/>
              <a:gd name="T14" fmla="*/ 2147483646 w 31"/>
              <a:gd name="T15" fmla="*/ 2147483646 h 336"/>
              <a:gd name="T16" fmla="*/ 2147483646 w 31"/>
              <a:gd name="T17" fmla="*/ 2147483646 h 336"/>
              <a:gd name="T18" fmla="*/ 2147483646 w 31"/>
              <a:gd name="T19" fmla="*/ 2147483646 h 336"/>
              <a:gd name="T20" fmla="*/ 0 w 31"/>
              <a:gd name="T21" fmla="*/ 2147483646 h 336"/>
              <a:gd name="T22" fmla="*/ 0 w 31"/>
              <a:gd name="T23" fmla="*/ 2147483646 h 336"/>
              <a:gd name="T24" fmla="*/ 0 w 31"/>
              <a:gd name="T25" fmla="*/ 2147483646 h 336"/>
              <a:gd name="T26" fmla="*/ 0 w 31"/>
              <a:gd name="T27" fmla="*/ 2147483646 h 336"/>
              <a:gd name="T28" fmla="*/ 0 w 31"/>
              <a:gd name="T29" fmla="*/ 2147483646 h 336"/>
              <a:gd name="T30" fmla="*/ 2147483646 w 31"/>
              <a:gd name="T31" fmla="*/ 2147483646 h 336"/>
              <a:gd name="T32" fmla="*/ 2147483646 w 31"/>
              <a:gd name="T33" fmla="*/ 2147483646 h 336"/>
              <a:gd name="T34" fmla="*/ 2147483646 w 31"/>
              <a:gd name="T35" fmla="*/ 0 h 336"/>
              <a:gd name="T36" fmla="*/ 2147483646 w 31"/>
              <a:gd name="T37" fmla="*/ 0 h 336"/>
              <a:gd name="T38" fmla="*/ 2147483646 w 31"/>
              <a:gd name="T39" fmla="*/ 0 h 336"/>
              <a:gd name="T40" fmla="*/ 2147483646 w 31"/>
              <a:gd name="T41" fmla="*/ 2147483646 h 336"/>
              <a:gd name="T42" fmla="*/ 2147483646 w 31"/>
              <a:gd name="T43" fmla="*/ 2147483646 h 336"/>
              <a:gd name="T44" fmla="*/ 2147483646 w 31"/>
              <a:gd name="T45" fmla="*/ 2147483646 h 336"/>
              <a:gd name="T46" fmla="*/ 2147483646 w 31"/>
              <a:gd name="T47" fmla="*/ 2147483646 h 336"/>
              <a:gd name="T48" fmla="*/ 2147483646 w 31"/>
              <a:gd name="T49" fmla="*/ 2147483646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336">
                <a:moveTo>
                  <a:pt x="31" y="320"/>
                </a:moveTo>
                <a:lnTo>
                  <a:pt x="31" y="320"/>
                </a:lnTo>
                <a:lnTo>
                  <a:pt x="29" y="325"/>
                </a:lnTo>
                <a:lnTo>
                  <a:pt x="26" y="330"/>
                </a:lnTo>
                <a:lnTo>
                  <a:pt x="21" y="334"/>
                </a:lnTo>
                <a:lnTo>
                  <a:pt x="16" y="336"/>
                </a:lnTo>
                <a:lnTo>
                  <a:pt x="9" y="334"/>
                </a:lnTo>
                <a:lnTo>
                  <a:pt x="3" y="330"/>
                </a:lnTo>
                <a:lnTo>
                  <a:pt x="0" y="325"/>
                </a:lnTo>
                <a:lnTo>
                  <a:pt x="0" y="320"/>
                </a:lnTo>
                <a:lnTo>
                  <a:pt x="0" y="16"/>
                </a:lnTo>
                <a:lnTo>
                  <a:pt x="0" y="11"/>
                </a:lnTo>
                <a:lnTo>
                  <a:pt x="3" y="5"/>
                </a:lnTo>
                <a:lnTo>
                  <a:pt x="9" y="2"/>
                </a:lnTo>
                <a:lnTo>
                  <a:pt x="16" y="0"/>
                </a:lnTo>
                <a:lnTo>
                  <a:pt x="21" y="2"/>
                </a:lnTo>
                <a:lnTo>
                  <a:pt x="26" y="5"/>
                </a:lnTo>
                <a:lnTo>
                  <a:pt x="29" y="11"/>
                </a:lnTo>
                <a:lnTo>
                  <a:pt x="31" y="16"/>
                </a:lnTo>
                <a:lnTo>
                  <a:pt x="31" y="32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 name="Freeform 10"/>
          <p:cNvSpPr/>
          <p:nvPr userDrawn="1"/>
        </p:nvSpPr>
        <p:spPr bwMode="auto">
          <a:xfrm>
            <a:off x="6616701" y="28575"/>
            <a:ext cx="138113" cy="353616"/>
          </a:xfrm>
          <a:custGeom>
            <a:avLst/>
            <a:gdLst>
              <a:gd name="T0" fmla="*/ 2147483646 w 87"/>
              <a:gd name="T1" fmla="*/ 2147483646 h 297"/>
              <a:gd name="T2" fmla="*/ 2147483646 w 87"/>
              <a:gd name="T3" fmla="*/ 2147483646 h 297"/>
              <a:gd name="T4" fmla="*/ 2147483646 w 87"/>
              <a:gd name="T5" fmla="*/ 2147483646 h 297"/>
              <a:gd name="T6" fmla="*/ 2147483646 w 87"/>
              <a:gd name="T7" fmla="*/ 2147483646 h 297"/>
              <a:gd name="T8" fmla="*/ 2147483646 w 87"/>
              <a:gd name="T9" fmla="*/ 2147483646 h 297"/>
              <a:gd name="T10" fmla="*/ 2147483646 w 87"/>
              <a:gd name="T11" fmla="*/ 2147483646 h 297"/>
              <a:gd name="T12" fmla="*/ 2147483646 w 87"/>
              <a:gd name="T13" fmla="*/ 2147483646 h 297"/>
              <a:gd name="T14" fmla="*/ 2147483646 w 87"/>
              <a:gd name="T15" fmla="*/ 2147483646 h 297"/>
              <a:gd name="T16" fmla="*/ 2147483646 w 87"/>
              <a:gd name="T17" fmla="*/ 2147483646 h 297"/>
              <a:gd name="T18" fmla="*/ 2147483646 w 87"/>
              <a:gd name="T19" fmla="*/ 2147483646 h 297"/>
              <a:gd name="T20" fmla="*/ 2147483646 w 87"/>
              <a:gd name="T21" fmla="*/ 2147483646 h 297"/>
              <a:gd name="T22" fmla="*/ 2147483646 w 87"/>
              <a:gd name="T23" fmla="*/ 2147483646 h 297"/>
              <a:gd name="T24" fmla="*/ 0 w 87"/>
              <a:gd name="T25" fmla="*/ 2147483646 h 297"/>
              <a:gd name="T26" fmla="*/ 0 w 87"/>
              <a:gd name="T27" fmla="*/ 2147483646 h 297"/>
              <a:gd name="T28" fmla="*/ 0 w 87"/>
              <a:gd name="T29" fmla="*/ 2147483646 h 297"/>
              <a:gd name="T30" fmla="*/ 2147483646 w 87"/>
              <a:gd name="T31" fmla="*/ 2147483646 h 297"/>
              <a:gd name="T32" fmla="*/ 2147483646 w 87"/>
              <a:gd name="T33" fmla="*/ 2147483646 h 297"/>
              <a:gd name="T34" fmla="*/ 2147483646 w 87"/>
              <a:gd name="T35" fmla="*/ 0 h 297"/>
              <a:gd name="T36" fmla="*/ 2147483646 w 87"/>
              <a:gd name="T37" fmla="*/ 0 h 297"/>
              <a:gd name="T38" fmla="*/ 2147483646 w 87"/>
              <a:gd name="T39" fmla="*/ 0 h 297"/>
              <a:gd name="T40" fmla="*/ 2147483646 w 87"/>
              <a:gd name="T41" fmla="*/ 0 h 297"/>
              <a:gd name="T42" fmla="*/ 2147483646 w 87"/>
              <a:gd name="T43" fmla="*/ 0 h 297"/>
              <a:gd name="T44" fmla="*/ 2147483646 w 87"/>
              <a:gd name="T45" fmla="*/ 2147483646 h 297"/>
              <a:gd name="T46" fmla="*/ 2147483646 w 87"/>
              <a:gd name="T47" fmla="*/ 2147483646 h 297"/>
              <a:gd name="T48" fmla="*/ 2147483646 w 87"/>
              <a:gd name="T49" fmla="*/ 2147483646 h 2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297">
                <a:moveTo>
                  <a:pt x="87" y="285"/>
                </a:moveTo>
                <a:lnTo>
                  <a:pt x="87" y="285"/>
                </a:lnTo>
                <a:lnTo>
                  <a:pt x="87" y="289"/>
                </a:lnTo>
                <a:lnTo>
                  <a:pt x="87" y="292"/>
                </a:lnTo>
                <a:lnTo>
                  <a:pt x="84" y="296"/>
                </a:lnTo>
                <a:lnTo>
                  <a:pt x="80" y="297"/>
                </a:lnTo>
                <a:lnTo>
                  <a:pt x="77" y="297"/>
                </a:lnTo>
                <a:lnTo>
                  <a:pt x="73" y="296"/>
                </a:lnTo>
                <a:lnTo>
                  <a:pt x="70" y="294"/>
                </a:lnTo>
                <a:lnTo>
                  <a:pt x="68" y="291"/>
                </a:lnTo>
                <a:lnTo>
                  <a:pt x="0" y="12"/>
                </a:lnTo>
                <a:lnTo>
                  <a:pt x="0" y="7"/>
                </a:lnTo>
                <a:lnTo>
                  <a:pt x="1" y="4"/>
                </a:lnTo>
                <a:lnTo>
                  <a:pt x="3" y="2"/>
                </a:lnTo>
                <a:lnTo>
                  <a:pt x="6" y="0"/>
                </a:lnTo>
                <a:lnTo>
                  <a:pt x="10" y="0"/>
                </a:lnTo>
                <a:lnTo>
                  <a:pt x="13" y="0"/>
                </a:lnTo>
                <a:lnTo>
                  <a:pt x="17" y="4"/>
                </a:lnTo>
                <a:lnTo>
                  <a:pt x="18" y="7"/>
                </a:lnTo>
                <a:lnTo>
                  <a:pt x="87" y="28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 name="Freeform 11"/>
          <p:cNvSpPr/>
          <p:nvPr userDrawn="1"/>
        </p:nvSpPr>
        <p:spPr bwMode="auto">
          <a:xfrm>
            <a:off x="6773863" y="1"/>
            <a:ext cx="44450" cy="364331"/>
          </a:xfrm>
          <a:custGeom>
            <a:avLst/>
            <a:gdLst>
              <a:gd name="T0" fmla="*/ 2147483646 w 28"/>
              <a:gd name="T1" fmla="*/ 2147483646 h 306"/>
              <a:gd name="T2" fmla="*/ 2147483646 w 28"/>
              <a:gd name="T3" fmla="*/ 2147483646 h 306"/>
              <a:gd name="T4" fmla="*/ 2147483646 w 28"/>
              <a:gd name="T5" fmla="*/ 2147483646 h 306"/>
              <a:gd name="T6" fmla="*/ 2147483646 w 28"/>
              <a:gd name="T7" fmla="*/ 2147483646 h 306"/>
              <a:gd name="T8" fmla="*/ 2147483646 w 28"/>
              <a:gd name="T9" fmla="*/ 2147483646 h 306"/>
              <a:gd name="T10" fmla="*/ 2147483646 w 28"/>
              <a:gd name="T11" fmla="*/ 2147483646 h 306"/>
              <a:gd name="T12" fmla="*/ 2147483646 w 28"/>
              <a:gd name="T13" fmla="*/ 2147483646 h 306"/>
              <a:gd name="T14" fmla="*/ 2147483646 w 28"/>
              <a:gd name="T15" fmla="*/ 2147483646 h 306"/>
              <a:gd name="T16" fmla="*/ 2147483646 w 28"/>
              <a:gd name="T17" fmla="*/ 2147483646 h 306"/>
              <a:gd name="T18" fmla="*/ 2147483646 w 28"/>
              <a:gd name="T19" fmla="*/ 2147483646 h 306"/>
              <a:gd name="T20" fmla="*/ 2147483646 w 28"/>
              <a:gd name="T21" fmla="*/ 2147483646 h 306"/>
              <a:gd name="T22" fmla="*/ 0 w 28"/>
              <a:gd name="T23" fmla="*/ 2147483646 h 306"/>
              <a:gd name="T24" fmla="*/ 2147483646 w 28"/>
              <a:gd name="T25" fmla="*/ 2147483646 h 306"/>
              <a:gd name="T26" fmla="*/ 2147483646 w 28"/>
              <a:gd name="T27" fmla="*/ 2147483646 h 306"/>
              <a:gd name="T28" fmla="*/ 2147483646 w 28"/>
              <a:gd name="T29" fmla="*/ 2147483646 h 306"/>
              <a:gd name="T30" fmla="*/ 2147483646 w 28"/>
              <a:gd name="T31" fmla="*/ 2147483646 h 306"/>
              <a:gd name="T32" fmla="*/ 2147483646 w 28"/>
              <a:gd name="T33" fmla="*/ 0 h 306"/>
              <a:gd name="T34" fmla="*/ 2147483646 w 28"/>
              <a:gd name="T35" fmla="*/ 0 h 306"/>
              <a:gd name="T36" fmla="*/ 2147483646 w 28"/>
              <a:gd name="T37" fmla="*/ 0 h 306"/>
              <a:gd name="T38" fmla="*/ 2147483646 w 28"/>
              <a:gd name="T39" fmla="*/ 0 h 306"/>
              <a:gd name="T40" fmla="*/ 2147483646 w 28"/>
              <a:gd name="T41" fmla="*/ 0 h 306"/>
              <a:gd name="T42" fmla="*/ 2147483646 w 28"/>
              <a:gd name="T43" fmla="*/ 2147483646 h 306"/>
              <a:gd name="T44" fmla="*/ 2147483646 w 28"/>
              <a:gd name="T45" fmla="*/ 2147483646 h 306"/>
              <a:gd name="T46" fmla="*/ 2147483646 w 28"/>
              <a:gd name="T47" fmla="*/ 2147483646 h 306"/>
              <a:gd name="T48" fmla="*/ 2147483646 w 28"/>
              <a:gd name="T49" fmla="*/ 214748364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 h="306">
                <a:moveTo>
                  <a:pt x="21" y="297"/>
                </a:moveTo>
                <a:lnTo>
                  <a:pt x="21" y="297"/>
                </a:lnTo>
                <a:lnTo>
                  <a:pt x="19" y="301"/>
                </a:lnTo>
                <a:lnTo>
                  <a:pt x="17" y="304"/>
                </a:lnTo>
                <a:lnTo>
                  <a:pt x="14" y="306"/>
                </a:lnTo>
                <a:lnTo>
                  <a:pt x="11" y="306"/>
                </a:lnTo>
                <a:lnTo>
                  <a:pt x="7" y="306"/>
                </a:lnTo>
                <a:lnTo>
                  <a:pt x="4" y="304"/>
                </a:lnTo>
                <a:lnTo>
                  <a:pt x="2" y="301"/>
                </a:lnTo>
                <a:lnTo>
                  <a:pt x="0" y="297"/>
                </a:lnTo>
                <a:lnTo>
                  <a:pt x="9" y="9"/>
                </a:lnTo>
                <a:lnTo>
                  <a:pt x="9" y="5"/>
                </a:lnTo>
                <a:lnTo>
                  <a:pt x="12" y="2"/>
                </a:lnTo>
                <a:lnTo>
                  <a:pt x="14" y="0"/>
                </a:lnTo>
                <a:lnTo>
                  <a:pt x="19" y="0"/>
                </a:lnTo>
                <a:lnTo>
                  <a:pt x="23" y="0"/>
                </a:lnTo>
                <a:lnTo>
                  <a:pt x="26" y="3"/>
                </a:lnTo>
                <a:lnTo>
                  <a:pt x="28" y="5"/>
                </a:lnTo>
                <a:lnTo>
                  <a:pt x="28" y="10"/>
                </a:lnTo>
                <a:lnTo>
                  <a:pt x="21" y="29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 name="Freeform 12"/>
          <p:cNvSpPr/>
          <p:nvPr userDrawn="1"/>
        </p:nvSpPr>
        <p:spPr bwMode="auto">
          <a:xfrm>
            <a:off x="6461125" y="65486"/>
            <a:ext cx="242888" cy="325040"/>
          </a:xfrm>
          <a:custGeom>
            <a:avLst/>
            <a:gdLst>
              <a:gd name="T0" fmla="*/ 2147483646 w 153"/>
              <a:gd name="T1" fmla="*/ 2147483646 h 273"/>
              <a:gd name="T2" fmla="*/ 2147483646 w 153"/>
              <a:gd name="T3" fmla="*/ 2147483646 h 273"/>
              <a:gd name="T4" fmla="*/ 2147483646 w 153"/>
              <a:gd name="T5" fmla="*/ 2147483646 h 273"/>
              <a:gd name="T6" fmla="*/ 2147483646 w 153"/>
              <a:gd name="T7" fmla="*/ 2147483646 h 273"/>
              <a:gd name="T8" fmla="*/ 2147483646 w 153"/>
              <a:gd name="T9" fmla="*/ 2147483646 h 273"/>
              <a:gd name="T10" fmla="*/ 2147483646 w 153"/>
              <a:gd name="T11" fmla="*/ 2147483646 h 273"/>
              <a:gd name="T12" fmla="*/ 2147483646 w 153"/>
              <a:gd name="T13" fmla="*/ 2147483646 h 273"/>
              <a:gd name="T14" fmla="*/ 2147483646 w 153"/>
              <a:gd name="T15" fmla="*/ 2147483646 h 273"/>
              <a:gd name="T16" fmla="*/ 2147483646 w 153"/>
              <a:gd name="T17" fmla="*/ 2147483646 h 273"/>
              <a:gd name="T18" fmla="*/ 2147483646 w 153"/>
              <a:gd name="T19" fmla="*/ 2147483646 h 273"/>
              <a:gd name="T20" fmla="*/ 2147483646 w 153"/>
              <a:gd name="T21" fmla="*/ 2147483646 h 273"/>
              <a:gd name="T22" fmla="*/ 2147483646 w 153"/>
              <a:gd name="T23" fmla="*/ 2147483646 h 273"/>
              <a:gd name="T24" fmla="*/ 0 w 153"/>
              <a:gd name="T25" fmla="*/ 2147483646 h 273"/>
              <a:gd name="T26" fmla="*/ 0 w 153"/>
              <a:gd name="T27" fmla="*/ 2147483646 h 273"/>
              <a:gd name="T28" fmla="*/ 0 w 153"/>
              <a:gd name="T29" fmla="*/ 2147483646 h 273"/>
              <a:gd name="T30" fmla="*/ 0 w 153"/>
              <a:gd name="T31" fmla="*/ 2147483646 h 273"/>
              <a:gd name="T32" fmla="*/ 2147483646 w 153"/>
              <a:gd name="T33" fmla="*/ 2147483646 h 273"/>
              <a:gd name="T34" fmla="*/ 2147483646 w 153"/>
              <a:gd name="T35" fmla="*/ 2147483646 h 273"/>
              <a:gd name="T36" fmla="*/ 2147483646 w 153"/>
              <a:gd name="T37" fmla="*/ 2147483646 h 273"/>
              <a:gd name="T38" fmla="*/ 2147483646 w 153"/>
              <a:gd name="T39" fmla="*/ 2147483646 h 273"/>
              <a:gd name="T40" fmla="*/ 2147483646 w 153"/>
              <a:gd name="T41" fmla="*/ 0 h 273"/>
              <a:gd name="T42" fmla="*/ 2147483646 w 153"/>
              <a:gd name="T43" fmla="*/ 0 h 273"/>
              <a:gd name="T44" fmla="*/ 2147483646 w 153"/>
              <a:gd name="T45" fmla="*/ 2147483646 h 273"/>
              <a:gd name="T46" fmla="*/ 2147483646 w 153"/>
              <a:gd name="T47" fmla="*/ 2147483646 h 273"/>
              <a:gd name="T48" fmla="*/ 2147483646 w 153"/>
              <a:gd name="T49" fmla="*/ 2147483646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273">
                <a:moveTo>
                  <a:pt x="151" y="260"/>
                </a:moveTo>
                <a:lnTo>
                  <a:pt x="151" y="260"/>
                </a:lnTo>
                <a:lnTo>
                  <a:pt x="153" y="263"/>
                </a:lnTo>
                <a:lnTo>
                  <a:pt x="151" y="266"/>
                </a:lnTo>
                <a:lnTo>
                  <a:pt x="149" y="270"/>
                </a:lnTo>
                <a:lnTo>
                  <a:pt x="147" y="273"/>
                </a:lnTo>
                <a:lnTo>
                  <a:pt x="144" y="273"/>
                </a:lnTo>
                <a:lnTo>
                  <a:pt x="139" y="273"/>
                </a:lnTo>
                <a:lnTo>
                  <a:pt x="135" y="272"/>
                </a:lnTo>
                <a:lnTo>
                  <a:pt x="134" y="268"/>
                </a:lnTo>
                <a:lnTo>
                  <a:pt x="0" y="14"/>
                </a:lnTo>
                <a:lnTo>
                  <a:pt x="0" y="10"/>
                </a:lnTo>
                <a:lnTo>
                  <a:pt x="0" y="7"/>
                </a:lnTo>
                <a:lnTo>
                  <a:pt x="1" y="3"/>
                </a:lnTo>
                <a:lnTo>
                  <a:pt x="5" y="2"/>
                </a:lnTo>
                <a:lnTo>
                  <a:pt x="8" y="0"/>
                </a:lnTo>
                <a:lnTo>
                  <a:pt x="12" y="0"/>
                </a:lnTo>
                <a:lnTo>
                  <a:pt x="15" y="2"/>
                </a:lnTo>
                <a:lnTo>
                  <a:pt x="17" y="5"/>
                </a:lnTo>
                <a:lnTo>
                  <a:pt x="151" y="26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 name="Freeform 13"/>
          <p:cNvSpPr/>
          <p:nvPr userDrawn="1"/>
        </p:nvSpPr>
        <p:spPr bwMode="auto">
          <a:xfrm>
            <a:off x="6838951" y="17860"/>
            <a:ext cx="136525" cy="357188"/>
          </a:xfrm>
          <a:custGeom>
            <a:avLst/>
            <a:gdLst>
              <a:gd name="T0" fmla="*/ 2147483646 w 86"/>
              <a:gd name="T1" fmla="*/ 2147483646 h 300"/>
              <a:gd name="T2" fmla="*/ 2147483646 w 86"/>
              <a:gd name="T3" fmla="*/ 2147483646 h 300"/>
              <a:gd name="T4" fmla="*/ 2147483646 w 86"/>
              <a:gd name="T5" fmla="*/ 2147483646 h 300"/>
              <a:gd name="T6" fmla="*/ 2147483646 w 86"/>
              <a:gd name="T7" fmla="*/ 2147483646 h 300"/>
              <a:gd name="T8" fmla="*/ 2147483646 w 86"/>
              <a:gd name="T9" fmla="*/ 2147483646 h 300"/>
              <a:gd name="T10" fmla="*/ 2147483646 w 86"/>
              <a:gd name="T11" fmla="*/ 2147483646 h 300"/>
              <a:gd name="T12" fmla="*/ 2147483646 w 86"/>
              <a:gd name="T13" fmla="*/ 2147483646 h 300"/>
              <a:gd name="T14" fmla="*/ 2147483646 w 86"/>
              <a:gd name="T15" fmla="*/ 2147483646 h 300"/>
              <a:gd name="T16" fmla="*/ 2147483646 w 86"/>
              <a:gd name="T17" fmla="*/ 2147483646 h 300"/>
              <a:gd name="T18" fmla="*/ 2147483646 w 86"/>
              <a:gd name="T19" fmla="*/ 2147483646 h 300"/>
              <a:gd name="T20" fmla="*/ 0 w 86"/>
              <a:gd name="T21" fmla="*/ 2147483646 h 300"/>
              <a:gd name="T22" fmla="*/ 0 w 86"/>
              <a:gd name="T23" fmla="*/ 2147483646 h 300"/>
              <a:gd name="T24" fmla="*/ 2147483646 w 86"/>
              <a:gd name="T25" fmla="*/ 2147483646 h 300"/>
              <a:gd name="T26" fmla="*/ 2147483646 w 86"/>
              <a:gd name="T27" fmla="*/ 2147483646 h 300"/>
              <a:gd name="T28" fmla="*/ 2147483646 w 86"/>
              <a:gd name="T29" fmla="*/ 2147483646 h 300"/>
              <a:gd name="T30" fmla="*/ 2147483646 w 86"/>
              <a:gd name="T31" fmla="*/ 2147483646 h 300"/>
              <a:gd name="T32" fmla="*/ 2147483646 w 86"/>
              <a:gd name="T33" fmla="*/ 0 h 300"/>
              <a:gd name="T34" fmla="*/ 2147483646 w 86"/>
              <a:gd name="T35" fmla="*/ 0 h 300"/>
              <a:gd name="T36" fmla="*/ 2147483646 w 86"/>
              <a:gd name="T37" fmla="*/ 0 h 300"/>
              <a:gd name="T38" fmla="*/ 2147483646 w 86"/>
              <a:gd name="T39" fmla="*/ 0 h 300"/>
              <a:gd name="T40" fmla="*/ 2147483646 w 86"/>
              <a:gd name="T41" fmla="*/ 2147483646 h 300"/>
              <a:gd name="T42" fmla="*/ 2147483646 w 86"/>
              <a:gd name="T43" fmla="*/ 2147483646 h 300"/>
              <a:gd name="T44" fmla="*/ 2147483646 w 86"/>
              <a:gd name="T45" fmla="*/ 2147483646 h 300"/>
              <a:gd name="T46" fmla="*/ 2147483646 w 86"/>
              <a:gd name="T47" fmla="*/ 2147483646 h 300"/>
              <a:gd name="T48" fmla="*/ 2147483646 w 86"/>
              <a:gd name="T49" fmla="*/ 2147483646 h 3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300">
                <a:moveTo>
                  <a:pt x="19" y="293"/>
                </a:moveTo>
                <a:lnTo>
                  <a:pt x="19" y="293"/>
                </a:lnTo>
                <a:lnTo>
                  <a:pt x="18" y="296"/>
                </a:lnTo>
                <a:lnTo>
                  <a:pt x="16" y="298"/>
                </a:lnTo>
                <a:lnTo>
                  <a:pt x="12" y="300"/>
                </a:lnTo>
                <a:lnTo>
                  <a:pt x="7" y="300"/>
                </a:lnTo>
                <a:lnTo>
                  <a:pt x="4" y="298"/>
                </a:lnTo>
                <a:lnTo>
                  <a:pt x="2" y="294"/>
                </a:lnTo>
                <a:lnTo>
                  <a:pt x="0" y="291"/>
                </a:lnTo>
                <a:lnTo>
                  <a:pt x="0" y="288"/>
                </a:lnTo>
                <a:lnTo>
                  <a:pt x="68" y="7"/>
                </a:lnTo>
                <a:lnTo>
                  <a:pt x="69" y="4"/>
                </a:lnTo>
                <a:lnTo>
                  <a:pt x="71" y="2"/>
                </a:lnTo>
                <a:lnTo>
                  <a:pt x="74" y="0"/>
                </a:lnTo>
                <a:lnTo>
                  <a:pt x="80" y="0"/>
                </a:lnTo>
                <a:lnTo>
                  <a:pt x="83" y="2"/>
                </a:lnTo>
                <a:lnTo>
                  <a:pt x="85" y="4"/>
                </a:lnTo>
                <a:lnTo>
                  <a:pt x="86" y="7"/>
                </a:lnTo>
                <a:lnTo>
                  <a:pt x="86" y="13"/>
                </a:lnTo>
                <a:lnTo>
                  <a:pt x="19" y="29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 name="Freeform 14"/>
          <p:cNvSpPr/>
          <p:nvPr userDrawn="1"/>
        </p:nvSpPr>
        <p:spPr bwMode="auto">
          <a:xfrm>
            <a:off x="6359525" y="139305"/>
            <a:ext cx="295275" cy="301228"/>
          </a:xfrm>
          <a:custGeom>
            <a:avLst/>
            <a:gdLst>
              <a:gd name="T0" fmla="*/ 2147483646 w 186"/>
              <a:gd name="T1" fmla="*/ 2147483646 h 253"/>
              <a:gd name="T2" fmla="*/ 2147483646 w 186"/>
              <a:gd name="T3" fmla="*/ 2147483646 h 253"/>
              <a:gd name="T4" fmla="*/ 2147483646 w 186"/>
              <a:gd name="T5" fmla="*/ 2147483646 h 253"/>
              <a:gd name="T6" fmla="*/ 2147483646 w 186"/>
              <a:gd name="T7" fmla="*/ 2147483646 h 253"/>
              <a:gd name="T8" fmla="*/ 2147483646 w 186"/>
              <a:gd name="T9" fmla="*/ 2147483646 h 253"/>
              <a:gd name="T10" fmla="*/ 2147483646 w 186"/>
              <a:gd name="T11" fmla="*/ 2147483646 h 253"/>
              <a:gd name="T12" fmla="*/ 2147483646 w 186"/>
              <a:gd name="T13" fmla="*/ 2147483646 h 253"/>
              <a:gd name="T14" fmla="*/ 2147483646 w 186"/>
              <a:gd name="T15" fmla="*/ 2147483646 h 253"/>
              <a:gd name="T16" fmla="*/ 2147483646 w 186"/>
              <a:gd name="T17" fmla="*/ 2147483646 h 253"/>
              <a:gd name="T18" fmla="*/ 2147483646 w 186"/>
              <a:gd name="T19" fmla="*/ 2147483646 h 253"/>
              <a:gd name="T20" fmla="*/ 2147483646 w 186"/>
              <a:gd name="T21" fmla="*/ 2147483646 h 253"/>
              <a:gd name="T22" fmla="*/ 2147483646 w 186"/>
              <a:gd name="T23" fmla="*/ 2147483646 h 253"/>
              <a:gd name="T24" fmla="*/ 2147483646 w 186"/>
              <a:gd name="T25" fmla="*/ 2147483646 h 253"/>
              <a:gd name="T26" fmla="*/ 2147483646 w 186"/>
              <a:gd name="T27" fmla="*/ 2147483646 h 253"/>
              <a:gd name="T28" fmla="*/ 0 w 186"/>
              <a:gd name="T29" fmla="*/ 2147483646 h 253"/>
              <a:gd name="T30" fmla="*/ 0 w 186"/>
              <a:gd name="T31" fmla="*/ 2147483646 h 253"/>
              <a:gd name="T32" fmla="*/ 0 w 186"/>
              <a:gd name="T33" fmla="*/ 2147483646 h 253"/>
              <a:gd name="T34" fmla="*/ 2147483646 w 186"/>
              <a:gd name="T35" fmla="*/ 2147483646 h 253"/>
              <a:gd name="T36" fmla="*/ 2147483646 w 186"/>
              <a:gd name="T37" fmla="*/ 2147483646 h 253"/>
              <a:gd name="T38" fmla="*/ 2147483646 w 186"/>
              <a:gd name="T39" fmla="*/ 2147483646 h 253"/>
              <a:gd name="T40" fmla="*/ 2147483646 w 186"/>
              <a:gd name="T41" fmla="*/ 0 h 253"/>
              <a:gd name="T42" fmla="*/ 2147483646 w 186"/>
              <a:gd name="T43" fmla="*/ 0 h 253"/>
              <a:gd name="T44" fmla="*/ 2147483646 w 186"/>
              <a:gd name="T45" fmla="*/ 0 h 253"/>
              <a:gd name="T46" fmla="*/ 2147483646 w 186"/>
              <a:gd name="T47" fmla="*/ 2147483646 h 253"/>
              <a:gd name="T48" fmla="*/ 2147483646 w 186"/>
              <a:gd name="T49" fmla="*/ 2147483646 h 2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6" h="253">
                <a:moveTo>
                  <a:pt x="186" y="237"/>
                </a:moveTo>
                <a:lnTo>
                  <a:pt x="186" y="237"/>
                </a:lnTo>
                <a:lnTo>
                  <a:pt x="186" y="241"/>
                </a:lnTo>
                <a:lnTo>
                  <a:pt x="186" y="244"/>
                </a:lnTo>
                <a:lnTo>
                  <a:pt x="186" y="247"/>
                </a:lnTo>
                <a:lnTo>
                  <a:pt x="182" y="251"/>
                </a:lnTo>
                <a:lnTo>
                  <a:pt x="179" y="251"/>
                </a:lnTo>
                <a:lnTo>
                  <a:pt x="175" y="253"/>
                </a:lnTo>
                <a:lnTo>
                  <a:pt x="172" y="251"/>
                </a:lnTo>
                <a:lnTo>
                  <a:pt x="168" y="247"/>
                </a:lnTo>
                <a:lnTo>
                  <a:pt x="2" y="14"/>
                </a:lnTo>
                <a:lnTo>
                  <a:pt x="0" y="10"/>
                </a:lnTo>
                <a:lnTo>
                  <a:pt x="0" y="7"/>
                </a:lnTo>
                <a:lnTo>
                  <a:pt x="0" y="3"/>
                </a:lnTo>
                <a:lnTo>
                  <a:pt x="3" y="2"/>
                </a:lnTo>
                <a:lnTo>
                  <a:pt x="7" y="0"/>
                </a:lnTo>
                <a:lnTo>
                  <a:pt x="10" y="0"/>
                </a:lnTo>
                <a:lnTo>
                  <a:pt x="14" y="0"/>
                </a:lnTo>
                <a:lnTo>
                  <a:pt x="17" y="3"/>
                </a:lnTo>
                <a:lnTo>
                  <a:pt x="186" y="2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 name="Freeform 15"/>
          <p:cNvSpPr/>
          <p:nvPr userDrawn="1"/>
        </p:nvSpPr>
        <p:spPr bwMode="auto">
          <a:xfrm>
            <a:off x="6272213" y="230981"/>
            <a:ext cx="371475" cy="253604"/>
          </a:xfrm>
          <a:custGeom>
            <a:avLst/>
            <a:gdLst>
              <a:gd name="T0" fmla="*/ 2147483646 w 234"/>
              <a:gd name="T1" fmla="*/ 2147483646 h 213"/>
              <a:gd name="T2" fmla="*/ 2147483646 w 234"/>
              <a:gd name="T3" fmla="*/ 2147483646 h 213"/>
              <a:gd name="T4" fmla="*/ 2147483646 w 234"/>
              <a:gd name="T5" fmla="*/ 2147483646 h 213"/>
              <a:gd name="T6" fmla="*/ 2147483646 w 234"/>
              <a:gd name="T7" fmla="*/ 2147483646 h 213"/>
              <a:gd name="T8" fmla="*/ 2147483646 w 234"/>
              <a:gd name="T9" fmla="*/ 2147483646 h 213"/>
              <a:gd name="T10" fmla="*/ 2147483646 w 234"/>
              <a:gd name="T11" fmla="*/ 2147483646 h 213"/>
              <a:gd name="T12" fmla="*/ 2147483646 w 234"/>
              <a:gd name="T13" fmla="*/ 2147483646 h 213"/>
              <a:gd name="T14" fmla="*/ 2147483646 w 234"/>
              <a:gd name="T15" fmla="*/ 2147483646 h 213"/>
              <a:gd name="T16" fmla="*/ 2147483646 w 234"/>
              <a:gd name="T17" fmla="*/ 2147483646 h 213"/>
              <a:gd name="T18" fmla="*/ 2147483646 w 234"/>
              <a:gd name="T19" fmla="*/ 2147483646 h 213"/>
              <a:gd name="T20" fmla="*/ 2147483646 w 234"/>
              <a:gd name="T21" fmla="*/ 2147483646 h 213"/>
              <a:gd name="T22" fmla="*/ 2147483646 w 234"/>
              <a:gd name="T23" fmla="*/ 2147483646 h 213"/>
              <a:gd name="T24" fmla="*/ 2147483646 w 234"/>
              <a:gd name="T25" fmla="*/ 2147483646 h 213"/>
              <a:gd name="T26" fmla="*/ 2147483646 w 234"/>
              <a:gd name="T27" fmla="*/ 2147483646 h 213"/>
              <a:gd name="T28" fmla="*/ 2147483646 w 234"/>
              <a:gd name="T29" fmla="*/ 2147483646 h 213"/>
              <a:gd name="T30" fmla="*/ 0 w 234"/>
              <a:gd name="T31" fmla="*/ 2147483646 h 213"/>
              <a:gd name="T32" fmla="*/ 0 w 234"/>
              <a:gd name="T33" fmla="*/ 2147483646 h 213"/>
              <a:gd name="T34" fmla="*/ 2147483646 w 234"/>
              <a:gd name="T35" fmla="*/ 2147483646 h 213"/>
              <a:gd name="T36" fmla="*/ 2147483646 w 234"/>
              <a:gd name="T37" fmla="*/ 2147483646 h 213"/>
              <a:gd name="T38" fmla="*/ 2147483646 w 234"/>
              <a:gd name="T39" fmla="*/ 2147483646 h 213"/>
              <a:gd name="T40" fmla="*/ 2147483646 w 234"/>
              <a:gd name="T41" fmla="*/ 2147483646 h 213"/>
              <a:gd name="T42" fmla="*/ 2147483646 w 234"/>
              <a:gd name="T43" fmla="*/ 0 h 213"/>
              <a:gd name="T44" fmla="*/ 2147483646 w 234"/>
              <a:gd name="T45" fmla="*/ 2147483646 h 213"/>
              <a:gd name="T46" fmla="*/ 2147483646 w 234"/>
              <a:gd name="T47" fmla="*/ 2147483646 h 213"/>
              <a:gd name="T48" fmla="*/ 2147483646 w 234"/>
              <a:gd name="T49" fmla="*/ 2147483646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 h="213">
                <a:moveTo>
                  <a:pt x="230" y="196"/>
                </a:moveTo>
                <a:lnTo>
                  <a:pt x="230" y="196"/>
                </a:lnTo>
                <a:lnTo>
                  <a:pt x="232" y="200"/>
                </a:lnTo>
                <a:lnTo>
                  <a:pt x="234" y="203"/>
                </a:lnTo>
                <a:lnTo>
                  <a:pt x="232" y="207"/>
                </a:lnTo>
                <a:lnTo>
                  <a:pt x="230" y="210"/>
                </a:lnTo>
                <a:lnTo>
                  <a:pt x="227" y="212"/>
                </a:lnTo>
                <a:lnTo>
                  <a:pt x="223" y="213"/>
                </a:lnTo>
                <a:lnTo>
                  <a:pt x="220" y="212"/>
                </a:lnTo>
                <a:lnTo>
                  <a:pt x="217" y="210"/>
                </a:lnTo>
                <a:lnTo>
                  <a:pt x="3" y="17"/>
                </a:lnTo>
                <a:lnTo>
                  <a:pt x="2" y="14"/>
                </a:lnTo>
                <a:lnTo>
                  <a:pt x="0" y="11"/>
                </a:lnTo>
                <a:lnTo>
                  <a:pt x="0" y="7"/>
                </a:lnTo>
                <a:lnTo>
                  <a:pt x="3" y="4"/>
                </a:lnTo>
                <a:lnTo>
                  <a:pt x="5" y="2"/>
                </a:lnTo>
                <a:lnTo>
                  <a:pt x="9" y="0"/>
                </a:lnTo>
                <a:lnTo>
                  <a:pt x="14" y="2"/>
                </a:lnTo>
                <a:lnTo>
                  <a:pt x="17" y="4"/>
                </a:lnTo>
                <a:lnTo>
                  <a:pt x="230" y="19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 name="Freeform 16"/>
          <p:cNvSpPr/>
          <p:nvPr userDrawn="1"/>
        </p:nvSpPr>
        <p:spPr bwMode="auto">
          <a:xfrm>
            <a:off x="6207126" y="355997"/>
            <a:ext cx="433388" cy="176213"/>
          </a:xfrm>
          <a:custGeom>
            <a:avLst/>
            <a:gdLst>
              <a:gd name="T0" fmla="*/ 2147483646 w 273"/>
              <a:gd name="T1" fmla="*/ 2147483646 h 148"/>
              <a:gd name="T2" fmla="*/ 2147483646 w 273"/>
              <a:gd name="T3" fmla="*/ 2147483646 h 148"/>
              <a:gd name="T4" fmla="*/ 2147483646 w 273"/>
              <a:gd name="T5" fmla="*/ 2147483646 h 148"/>
              <a:gd name="T6" fmla="*/ 2147483646 w 273"/>
              <a:gd name="T7" fmla="*/ 2147483646 h 148"/>
              <a:gd name="T8" fmla="*/ 2147483646 w 273"/>
              <a:gd name="T9" fmla="*/ 2147483646 h 148"/>
              <a:gd name="T10" fmla="*/ 2147483646 w 273"/>
              <a:gd name="T11" fmla="*/ 2147483646 h 148"/>
              <a:gd name="T12" fmla="*/ 2147483646 w 273"/>
              <a:gd name="T13" fmla="*/ 2147483646 h 148"/>
              <a:gd name="T14" fmla="*/ 2147483646 w 273"/>
              <a:gd name="T15" fmla="*/ 2147483646 h 148"/>
              <a:gd name="T16" fmla="*/ 2147483646 w 273"/>
              <a:gd name="T17" fmla="*/ 2147483646 h 148"/>
              <a:gd name="T18" fmla="*/ 2147483646 w 273"/>
              <a:gd name="T19" fmla="*/ 2147483646 h 148"/>
              <a:gd name="T20" fmla="*/ 2147483646 w 273"/>
              <a:gd name="T21" fmla="*/ 2147483646 h 148"/>
              <a:gd name="T22" fmla="*/ 2147483646 w 273"/>
              <a:gd name="T23" fmla="*/ 2147483646 h 148"/>
              <a:gd name="T24" fmla="*/ 2147483646 w 273"/>
              <a:gd name="T25" fmla="*/ 2147483646 h 148"/>
              <a:gd name="T26" fmla="*/ 2147483646 w 273"/>
              <a:gd name="T27" fmla="*/ 2147483646 h 148"/>
              <a:gd name="T28" fmla="*/ 2147483646 w 273"/>
              <a:gd name="T29" fmla="*/ 2147483646 h 148"/>
              <a:gd name="T30" fmla="*/ 0 w 273"/>
              <a:gd name="T31" fmla="*/ 2147483646 h 148"/>
              <a:gd name="T32" fmla="*/ 0 w 273"/>
              <a:gd name="T33" fmla="*/ 2147483646 h 148"/>
              <a:gd name="T34" fmla="*/ 2147483646 w 273"/>
              <a:gd name="T35" fmla="*/ 2147483646 h 148"/>
              <a:gd name="T36" fmla="*/ 2147483646 w 273"/>
              <a:gd name="T37" fmla="*/ 2147483646 h 148"/>
              <a:gd name="T38" fmla="*/ 2147483646 w 273"/>
              <a:gd name="T39" fmla="*/ 2147483646 h 148"/>
              <a:gd name="T40" fmla="*/ 2147483646 w 273"/>
              <a:gd name="T41" fmla="*/ 2147483646 h 148"/>
              <a:gd name="T42" fmla="*/ 2147483646 w 273"/>
              <a:gd name="T43" fmla="*/ 0 h 148"/>
              <a:gd name="T44" fmla="*/ 2147483646 w 273"/>
              <a:gd name="T45" fmla="*/ 0 h 148"/>
              <a:gd name="T46" fmla="*/ 2147483646 w 273"/>
              <a:gd name="T47" fmla="*/ 0 h 148"/>
              <a:gd name="T48" fmla="*/ 2147483646 w 273"/>
              <a:gd name="T49" fmla="*/ 2147483646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3" h="148">
                <a:moveTo>
                  <a:pt x="268" y="129"/>
                </a:moveTo>
                <a:lnTo>
                  <a:pt x="268" y="129"/>
                </a:lnTo>
                <a:lnTo>
                  <a:pt x="271" y="131"/>
                </a:lnTo>
                <a:lnTo>
                  <a:pt x="273" y="134"/>
                </a:lnTo>
                <a:lnTo>
                  <a:pt x="273" y="139"/>
                </a:lnTo>
                <a:lnTo>
                  <a:pt x="271" y="143"/>
                </a:lnTo>
                <a:lnTo>
                  <a:pt x="270" y="146"/>
                </a:lnTo>
                <a:lnTo>
                  <a:pt x="266" y="148"/>
                </a:lnTo>
                <a:lnTo>
                  <a:pt x="263" y="148"/>
                </a:lnTo>
                <a:lnTo>
                  <a:pt x="259" y="146"/>
                </a:lnTo>
                <a:lnTo>
                  <a:pt x="5" y="19"/>
                </a:lnTo>
                <a:lnTo>
                  <a:pt x="1" y="16"/>
                </a:lnTo>
                <a:lnTo>
                  <a:pt x="0" y="12"/>
                </a:lnTo>
                <a:lnTo>
                  <a:pt x="0" y="9"/>
                </a:lnTo>
                <a:lnTo>
                  <a:pt x="1" y="5"/>
                </a:lnTo>
                <a:lnTo>
                  <a:pt x="3" y="2"/>
                </a:lnTo>
                <a:lnTo>
                  <a:pt x="7" y="0"/>
                </a:lnTo>
                <a:lnTo>
                  <a:pt x="10" y="0"/>
                </a:lnTo>
                <a:lnTo>
                  <a:pt x="13" y="0"/>
                </a:lnTo>
                <a:lnTo>
                  <a:pt x="268" y="1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 name="Freeform 17"/>
          <p:cNvSpPr/>
          <p:nvPr userDrawn="1"/>
        </p:nvSpPr>
        <p:spPr bwMode="auto">
          <a:xfrm>
            <a:off x="6891339" y="77392"/>
            <a:ext cx="254000" cy="321469"/>
          </a:xfrm>
          <a:custGeom>
            <a:avLst/>
            <a:gdLst>
              <a:gd name="T0" fmla="*/ 2147483646 w 160"/>
              <a:gd name="T1" fmla="*/ 2147483646 h 270"/>
              <a:gd name="T2" fmla="*/ 2147483646 w 160"/>
              <a:gd name="T3" fmla="*/ 2147483646 h 270"/>
              <a:gd name="T4" fmla="*/ 2147483646 w 160"/>
              <a:gd name="T5" fmla="*/ 2147483646 h 270"/>
              <a:gd name="T6" fmla="*/ 2147483646 w 160"/>
              <a:gd name="T7" fmla="*/ 2147483646 h 270"/>
              <a:gd name="T8" fmla="*/ 2147483646 w 160"/>
              <a:gd name="T9" fmla="*/ 2147483646 h 270"/>
              <a:gd name="T10" fmla="*/ 2147483646 w 160"/>
              <a:gd name="T11" fmla="*/ 2147483646 h 270"/>
              <a:gd name="T12" fmla="*/ 2147483646 w 160"/>
              <a:gd name="T13" fmla="*/ 2147483646 h 270"/>
              <a:gd name="T14" fmla="*/ 2147483646 w 160"/>
              <a:gd name="T15" fmla="*/ 2147483646 h 270"/>
              <a:gd name="T16" fmla="*/ 2147483646 w 160"/>
              <a:gd name="T17" fmla="*/ 2147483646 h 270"/>
              <a:gd name="T18" fmla="*/ 0 w 160"/>
              <a:gd name="T19" fmla="*/ 2147483646 h 270"/>
              <a:gd name="T20" fmla="*/ 0 w 160"/>
              <a:gd name="T21" fmla="*/ 2147483646 h 270"/>
              <a:gd name="T22" fmla="*/ 2147483646 w 160"/>
              <a:gd name="T23" fmla="*/ 2147483646 h 270"/>
              <a:gd name="T24" fmla="*/ 2147483646 w 160"/>
              <a:gd name="T25" fmla="*/ 2147483646 h 270"/>
              <a:gd name="T26" fmla="*/ 2147483646 w 160"/>
              <a:gd name="T27" fmla="*/ 2147483646 h 270"/>
              <a:gd name="T28" fmla="*/ 2147483646 w 160"/>
              <a:gd name="T29" fmla="*/ 2147483646 h 270"/>
              <a:gd name="T30" fmla="*/ 2147483646 w 160"/>
              <a:gd name="T31" fmla="*/ 0 h 270"/>
              <a:gd name="T32" fmla="*/ 2147483646 w 160"/>
              <a:gd name="T33" fmla="*/ 0 h 270"/>
              <a:gd name="T34" fmla="*/ 2147483646 w 160"/>
              <a:gd name="T35" fmla="*/ 0 h 270"/>
              <a:gd name="T36" fmla="*/ 2147483646 w 160"/>
              <a:gd name="T37" fmla="*/ 0 h 270"/>
              <a:gd name="T38" fmla="*/ 2147483646 w 160"/>
              <a:gd name="T39" fmla="*/ 0 h 270"/>
              <a:gd name="T40" fmla="*/ 2147483646 w 160"/>
              <a:gd name="T41" fmla="*/ 2147483646 h 270"/>
              <a:gd name="T42" fmla="*/ 2147483646 w 160"/>
              <a:gd name="T43" fmla="*/ 2147483646 h 270"/>
              <a:gd name="T44" fmla="*/ 2147483646 w 160"/>
              <a:gd name="T45" fmla="*/ 2147483646 h 270"/>
              <a:gd name="T46" fmla="*/ 2147483646 w 160"/>
              <a:gd name="T47" fmla="*/ 2147483646 h 270"/>
              <a:gd name="T48" fmla="*/ 2147483646 w 160"/>
              <a:gd name="T49" fmla="*/ 2147483646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270">
                <a:moveTo>
                  <a:pt x="19" y="265"/>
                </a:moveTo>
                <a:lnTo>
                  <a:pt x="19" y="265"/>
                </a:lnTo>
                <a:lnTo>
                  <a:pt x="16" y="268"/>
                </a:lnTo>
                <a:lnTo>
                  <a:pt x="12" y="270"/>
                </a:lnTo>
                <a:lnTo>
                  <a:pt x="9" y="270"/>
                </a:lnTo>
                <a:lnTo>
                  <a:pt x="5" y="268"/>
                </a:lnTo>
                <a:lnTo>
                  <a:pt x="2" y="267"/>
                </a:lnTo>
                <a:lnTo>
                  <a:pt x="0" y="263"/>
                </a:lnTo>
                <a:lnTo>
                  <a:pt x="0" y="260"/>
                </a:lnTo>
                <a:lnTo>
                  <a:pt x="2" y="255"/>
                </a:lnTo>
                <a:lnTo>
                  <a:pt x="143" y="4"/>
                </a:lnTo>
                <a:lnTo>
                  <a:pt x="145" y="2"/>
                </a:lnTo>
                <a:lnTo>
                  <a:pt x="148" y="0"/>
                </a:lnTo>
                <a:lnTo>
                  <a:pt x="151" y="0"/>
                </a:lnTo>
                <a:lnTo>
                  <a:pt x="155" y="0"/>
                </a:lnTo>
                <a:lnTo>
                  <a:pt x="158" y="4"/>
                </a:lnTo>
                <a:lnTo>
                  <a:pt x="160" y="7"/>
                </a:lnTo>
                <a:lnTo>
                  <a:pt x="160" y="11"/>
                </a:lnTo>
                <a:lnTo>
                  <a:pt x="160" y="14"/>
                </a:lnTo>
                <a:lnTo>
                  <a:pt x="19" y="26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 name="Freeform 18"/>
          <p:cNvSpPr/>
          <p:nvPr userDrawn="1"/>
        </p:nvSpPr>
        <p:spPr bwMode="auto">
          <a:xfrm>
            <a:off x="6946900" y="153592"/>
            <a:ext cx="319088" cy="288131"/>
          </a:xfrm>
          <a:custGeom>
            <a:avLst/>
            <a:gdLst>
              <a:gd name="T0" fmla="*/ 2147483646 w 201"/>
              <a:gd name="T1" fmla="*/ 2147483646 h 242"/>
              <a:gd name="T2" fmla="*/ 2147483646 w 201"/>
              <a:gd name="T3" fmla="*/ 2147483646 h 242"/>
              <a:gd name="T4" fmla="*/ 2147483646 w 201"/>
              <a:gd name="T5" fmla="*/ 2147483646 h 242"/>
              <a:gd name="T6" fmla="*/ 2147483646 w 201"/>
              <a:gd name="T7" fmla="*/ 2147483646 h 242"/>
              <a:gd name="T8" fmla="*/ 2147483646 w 201"/>
              <a:gd name="T9" fmla="*/ 2147483646 h 242"/>
              <a:gd name="T10" fmla="*/ 2147483646 w 201"/>
              <a:gd name="T11" fmla="*/ 2147483646 h 242"/>
              <a:gd name="T12" fmla="*/ 2147483646 w 201"/>
              <a:gd name="T13" fmla="*/ 2147483646 h 242"/>
              <a:gd name="T14" fmla="*/ 2147483646 w 201"/>
              <a:gd name="T15" fmla="*/ 2147483646 h 242"/>
              <a:gd name="T16" fmla="*/ 0 w 201"/>
              <a:gd name="T17" fmla="*/ 2147483646 h 242"/>
              <a:gd name="T18" fmla="*/ 0 w 201"/>
              <a:gd name="T19" fmla="*/ 2147483646 h 242"/>
              <a:gd name="T20" fmla="*/ 0 w 201"/>
              <a:gd name="T21" fmla="*/ 2147483646 h 242"/>
              <a:gd name="T22" fmla="*/ 2147483646 w 201"/>
              <a:gd name="T23" fmla="*/ 2147483646 h 242"/>
              <a:gd name="T24" fmla="*/ 2147483646 w 201"/>
              <a:gd name="T25" fmla="*/ 2147483646 h 242"/>
              <a:gd name="T26" fmla="*/ 2147483646 w 201"/>
              <a:gd name="T27" fmla="*/ 2147483646 h 242"/>
              <a:gd name="T28" fmla="*/ 2147483646 w 201"/>
              <a:gd name="T29" fmla="*/ 2147483646 h 242"/>
              <a:gd name="T30" fmla="*/ 2147483646 w 201"/>
              <a:gd name="T31" fmla="*/ 0 h 242"/>
              <a:gd name="T32" fmla="*/ 2147483646 w 201"/>
              <a:gd name="T33" fmla="*/ 2147483646 h 242"/>
              <a:gd name="T34" fmla="*/ 2147483646 w 201"/>
              <a:gd name="T35" fmla="*/ 2147483646 h 242"/>
              <a:gd name="T36" fmla="*/ 2147483646 w 201"/>
              <a:gd name="T37" fmla="*/ 2147483646 h 242"/>
              <a:gd name="T38" fmla="*/ 2147483646 w 201"/>
              <a:gd name="T39" fmla="*/ 2147483646 h 242"/>
              <a:gd name="T40" fmla="*/ 2147483646 w 201"/>
              <a:gd name="T41" fmla="*/ 2147483646 h 242"/>
              <a:gd name="T42" fmla="*/ 2147483646 w 201"/>
              <a:gd name="T43" fmla="*/ 2147483646 h 242"/>
              <a:gd name="T44" fmla="*/ 2147483646 w 201"/>
              <a:gd name="T45" fmla="*/ 2147483646 h 242"/>
              <a:gd name="T46" fmla="*/ 2147483646 w 201"/>
              <a:gd name="T47" fmla="*/ 2147483646 h 242"/>
              <a:gd name="T48" fmla="*/ 2147483646 w 201"/>
              <a:gd name="T49" fmla="*/ 2147483646 h 2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1" h="242">
                <a:moveTo>
                  <a:pt x="17" y="239"/>
                </a:moveTo>
                <a:lnTo>
                  <a:pt x="17" y="239"/>
                </a:lnTo>
                <a:lnTo>
                  <a:pt x="13" y="241"/>
                </a:lnTo>
                <a:lnTo>
                  <a:pt x="10" y="242"/>
                </a:lnTo>
                <a:lnTo>
                  <a:pt x="6" y="242"/>
                </a:lnTo>
                <a:lnTo>
                  <a:pt x="3" y="241"/>
                </a:lnTo>
                <a:lnTo>
                  <a:pt x="0" y="237"/>
                </a:lnTo>
                <a:lnTo>
                  <a:pt x="0" y="234"/>
                </a:lnTo>
                <a:lnTo>
                  <a:pt x="0" y="230"/>
                </a:lnTo>
                <a:lnTo>
                  <a:pt x="1" y="227"/>
                </a:lnTo>
                <a:lnTo>
                  <a:pt x="183" y="3"/>
                </a:lnTo>
                <a:lnTo>
                  <a:pt x="187" y="2"/>
                </a:lnTo>
                <a:lnTo>
                  <a:pt x="190" y="0"/>
                </a:lnTo>
                <a:lnTo>
                  <a:pt x="194" y="2"/>
                </a:lnTo>
                <a:lnTo>
                  <a:pt x="197" y="3"/>
                </a:lnTo>
                <a:lnTo>
                  <a:pt x="201" y="5"/>
                </a:lnTo>
                <a:lnTo>
                  <a:pt x="201" y="9"/>
                </a:lnTo>
                <a:lnTo>
                  <a:pt x="201" y="14"/>
                </a:lnTo>
                <a:lnTo>
                  <a:pt x="199" y="17"/>
                </a:lnTo>
                <a:lnTo>
                  <a:pt x="17" y="23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 name="Freeform 19"/>
          <p:cNvSpPr/>
          <p:nvPr userDrawn="1"/>
        </p:nvSpPr>
        <p:spPr bwMode="auto">
          <a:xfrm>
            <a:off x="6954839" y="259556"/>
            <a:ext cx="395287" cy="229791"/>
          </a:xfrm>
          <a:custGeom>
            <a:avLst/>
            <a:gdLst>
              <a:gd name="T0" fmla="*/ 2147483646 w 249"/>
              <a:gd name="T1" fmla="*/ 2147483646 h 193"/>
              <a:gd name="T2" fmla="*/ 2147483646 w 249"/>
              <a:gd name="T3" fmla="*/ 2147483646 h 193"/>
              <a:gd name="T4" fmla="*/ 2147483646 w 249"/>
              <a:gd name="T5" fmla="*/ 2147483646 h 193"/>
              <a:gd name="T6" fmla="*/ 2147483646 w 249"/>
              <a:gd name="T7" fmla="*/ 2147483646 h 193"/>
              <a:gd name="T8" fmla="*/ 2147483646 w 249"/>
              <a:gd name="T9" fmla="*/ 2147483646 h 193"/>
              <a:gd name="T10" fmla="*/ 2147483646 w 249"/>
              <a:gd name="T11" fmla="*/ 2147483646 h 193"/>
              <a:gd name="T12" fmla="*/ 2147483646 w 249"/>
              <a:gd name="T13" fmla="*/ 2147483646 h 193"/>
              <a:gd name="T14" fmla="*/ 2147483646 w 249"/>
              <a:gd name="T15" fmla="*/ 2147483646 h 193"/>
              <a:gd name="T16" fmla="*/ 0 w 249"/>
              <a:gd name="T17" fmla="*/ 2147483646 h 193"/>
              <a:gd name="T18" fmla="*/ 0 w 249"/>
              <a:gd name="T19" fmla="*/ 2147483646 h 193"/>
              <a:gd name="T20" fmla="*/ 2147483646 w 249"/>
              <a:gd name="T21" fmla="*/ 2147483646 h 193"/>
              <a:gd name="T22" fmla="*/ 2147483646 w 249"/>
              <a:gd name="T23" fmla="*/ 2147483646 h 193"/>
              <a:gd name="T24" fmla="*/ 2147483646 w 249"/>
              <a:gd name="T25" fmla="*/ 2147483646 h 193"/>
              <a:gd name="T26" fmla="*/ 2147483646 w 249"/>
              <a:gd name="T27" fmla="*/ 2147483646 h 193"/>
              <a:gd name="T28" fmla="*/ 2147483646 w 249"/>
              <a:gd name="T29" fmla="*/ 0 h 193"/>
              <a:gd name="T30" fmla="*/ 2147483646 w 249"/>
              <a:gd name="T31" fmla="*/ 0 h 193"/>
              <a:gd name="T32" fmla="*/ 2147483646 w 249"/>
              <a:gd name="T33" fmla="*/ 2147483646 h 193"/>
              <a:gd name="T34" fmla="*/ 2147483646 w 249"/>
              <a:gd name="T35" fmla="*/ 2147483646 h 193"/>
              <a:gd name="T36" fmla="*/ 2147483646 w 249"/>
              <a:gd name="T37" fmla="*/ 2147483646 h 193"/>
              <a:gd name="T38" fmla="*/ 2147483646 w 249"/>
              <a:gd name="T39" fmla="*/ 2147483646 h 193"/>
              <a:gd name="T40" fmla="*/ 2147483646 w 249"/>
              <a:gd name="T41" fmla="*/ 2147483646 h 193"/>
              <a:gd name="T42" fmla="*/ 2147483646 w 249"/>
              <a:gd name="T43" fmla="*/ 2147483646 h 193"/>
              <a:gd name="T44" fmla="*/ 2147483646 w 249"/>
              <a:gd name="T45" fmla="*/ 2147483646 h 193"/>
              <a:gd name="T46" fmla="*/ 2147483646 w 249"/>
              <a:gd name="T47" fmla="*/ 2147483646 h 193"/>
              <a:gd name="T48" fmla="*/ 2147483646 w 249"/>
              <a:gd name="T49" fmla="*/ 2147483646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9" h="193">
                <a:moveTo>
                  <a:pt x="15" y="191"/>
                </a:moveTo>
                <a:lnTo>
                  <a:pt x="15" y="191"/>
                </a:lnTo>
                <a:lnTo>
                  <a:pt x="12" y="193"/>
                </a:lnTo>
                <a:lnTo>
                  <a:pt x="8" y="193"/>
                </a:lnTo>
                <a:lnTo>
                  <a:pt x="5" y="191"/>
                </a:lnTo>
                <a:lnTo>
                  <a:pt x="1" y="189"/>
                </a:lnTo>
                <a:lnTo>
                  <a:pt x="0" y="186"/>
                </a:lnTo>
                <a:lnTo>
                  <a:pt x="0" y="183"/>
                </a:lnTo>
                <a:lnTo>
                  <a:pt x="1" y="179"/>
                </a:lnTo>
                <a:lnTo>
                  <a:pt x="3" y="176"/>
                </a:lnTo>
                <a:lnTo>
                  <a:pt x="233" y="2"/>
                </a:lnTo>
                <a:lnTo>
                  <a:pt x="237" y="0"/>
                </a:lnTo>
                <a:lnTo>
                  <a:pt x="240" y="0"/>
                </a:lnTo>
                <a:lnTo>
                  <a:pt x="244" y="2"/>
                </a:lnTo>
                <a:lnTo>
                  <a:pt x="247" y="4"/>
                </a:lnTo>
                <a:lnTo>
                  <a:pt x="249" y="7"/>
                </a:lnTo>
                <a:lnTo>
                  <a:pt x="249" y="11"/>
                </a:lnTo>
                <a:lnTo>
                  <a:pt x="247" y="14"/>
                </a:lnTo>
                <a:lnTo>
                  <a:pt x="245" y="18"/>
                </a:lnTo>
                <a:lnTo>
                  <a:pt x="15" y="19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2" name="Freeform 20"/>
          <p:cNvSpPr/>
          <p:nvPr userDrawn="1"/>
        </p:nvSpPr>
        <p:spPr bwMode="auto">
          <a:xfrm>
            <a:off x="6946900" y="366714"/>
            <a:ext cx="446088" cy="165497"/>
          </a:xfrm>
          <a:custGeom>
            <a:avLst/>
            <a:gdLst>
              <a:gd name="T0" fmla="*/ 2147483646 w 281"/>
              <a:gd name="T1" fmla="*/ 2147483646 h 139"/>
              <a:gd name="T2" fmla="*/ 2147483646 w 281"/>
              <a:gd name="T3" fmla="*/ 2147483646 h 139"/>
              <a:gd name="T4" fmla="*/ 2147483646 w 281"/>
              <a:gd name="T5" fmla="*/ 2147483646 h 139"/>
              <a:gd name="T6" fmla="*/ 2147483646 w 281"/>
              <a:gd name="T7" fmla="*/ 2147483646 h 139"/>
              <a:gd name="T8" fmla="*/ 2147483646 w 281"/>
              <a:gd name="T9" fmla="*/ 2147483646 h 139"/>
              <a:gd name="T10" fmla="*/ 2147483646 w 281"/>
              <a:gd name="T11" fmla="*/ 2147483646 h 139"/>
              <a:gd name="T12" fmla="*/ 2147483646 w 281"/>
              <a:gd name="T13" fmla="*/ 2147483646 h 139"/>
              <a:gd name="T14" fmla="*/ 2147483646 w 281"/>
              <a:gd name="T15" fmla="*/ 2147483646 h 139"/>
              <a:gd name="T16" fmla="*/ 0 w 281"/>
              <a:gd name="T17" fmla="*/ 2147483646 h 139"/>
              <a:gd name="T18" fmla="*/ 2147483646 w 281"/>
              <a:gd name="T19" fmla="*/ 2147483646 h 139"/>
              <a:gd name="T20" fmla="*/ 2147483646 w 281"/>
              <a:gd name="T21" fmla="*/ 2147483646 h 139"/>
              <a:gd name="T22" fmla="*/ 2147483646 w 281"/>
              <a:gd name="T23" fmla="*/ 2147483646 h 139"/>
              <a:gd name="T24" fmla="*/ 2147483646 w 281"/>
              <a:gd name="T25" fmla="*/ 0 h 139"/>
              <a:gd name="T26" fmla="*/ 2147483646 w 281"/>
              <a:gd name="T27" fmla="*/ 0 h 139"/>
              <a:gd name="T28" fmla="*/ 2147483646 w 281"/>
              <a:gd name="T29" fmla="*/ 0 h 139"/>
              <a:gd name="T30" fmla="*/ 2147483646 w 281"/>
              <a:gd name="T31" fmla="*/ 0 h 139"/>
              <a:gd name="T32" fmla="*/ 2147483646 w 281"/>
              <a:gd name="T33" fmla="*/ 2147483646 h 139"/>
              <a:gd name="T34" fmla="*/ 2147483646 w 281"/>
              <a:gd name="T35" fmla="*/ 2147483646 h 139"/>
              <a:gd name="T36" fmla="*/ 2147483646 w 281"/>
              <a:gd name="T37" fmla="*/ 2147483646 h 139"/>
              <a:gd name="T38" fmla="*/ 2147483646 w 281"/>
              <a:gd name="T39" fmla="*/ 2147483646 h 139"/>
              <a:gd name="T40" fmla="*/ 2147483646 w 281"/>
              <a:gd name="T41" fmla="*/ 2147483646 h 139"/>
              <a:gd name="T42" fmla="*/ 2147483646 w 281"/>
              <a:gd name="T43" fmla="*/ 2147483646 h 139"/>
              <a:gd name="T44" fmla="*/ 2147483646 w 281"/>
              <a:gd name="T45" fmla="*/ 2147483646 h 139"/>
              <a:gd name="T46" fmla="*/ 2147483646 w 281"/>
              <a:gd name="T47" fmla="*/ 2147483646 h 139"/>
              <a:gd name="T48" fmla="*/ 2147483646 w 281"/>
              <a:gd name="T49" fmla="*/ 2147483646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1" h="139">
                <a:moveTo>
                  <a:pt x="13" y="137"/>
                </a:moveTo>
                <a:lnTo>
                  <a:pt x="13" y="137"/>
                </a:lnTo>
                <a:lnTo>
                  <a:pt x="10" y="139"/>
                </a:lnTo>
                <a:lnTo>
                  <a:pt x="6" y="137"/>
                </a:lnTo>
                <a:lnTo>
                  <a:pt x="3" y="136"/>
                </a:lnTo>
                <a:lnTo>
                  <a:pt x="1" y="132"/>
                </a:lnTo>
                <a:lnTo>
                  <a:pt x="0" y="129"/>
                </a:lnTo>
                <a:lnTo>
                  <a:pt x="1" y="125"/>
                </a:lnTo>
                <a:lnTo>
                  <a:pt x="3" y="122"/>
                </a:lnTo>
                <a:lnTo>
                  <a:pt x="6" y="120"/>
                </a:lnTo>
                <a:lnTo>
                  <a:pt x="268" y="0"/>
                </a:lnTo>
                <a:lnTo>
                  <a:pt x="271" y="0"/>
                </a:lnTo>
                <a:lnTo>
                  <a:pt x="275" y="0"/>
                </a:lnTo>
                <a:lnTo>
                  <a:pt x="278" y="1"/>
                </a:lnTo>
                <a:lnTo>
                  <a:pt x="280" y="5"/>
                </a:lnTo>
                <a:lnTo>
                  <a:pt x="281" y="8"/>
                </a:lnTo>
                <a:lnTo>
                  <a:pt x="280" y="12"/>
                </a:lnTo>
                <a:lnTo>
                  <a:pt x="278" y="15"/>
                </a:lnTo>
                <a:lnTo>
                  <a:pt x="276" y="17"/>
                </a:lnTo>
                <a:lnTo>
                  <a:pt x="13"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3" name="Freeform 21"/>
          <p:cNvSpPr/>
          <p:nvPr userDrawn="1"/>
        </p:nvSpPr>
        <p:spPr bwMode="auto">
          <a:xfrm>
            <a:off x="6022976" y="438151"/>
            <a:ext cx="352425" cy="264319"/>
          </a:xfrm>
          <a:custGeom>
            <a:avLst/>
            <a:gdLst>
              <a:gd name="T0" fmla="*/ 2147483646 w 222"/>
              <a:gd name="T1" fmla="*/ 2147483646 h 222"/>
              <a:gd name="T2" fmla="*/ 2147483646 w 222"/>
              <a:gd name="T3" fmla="*/ 2147483646 h 222"/>
              <a:gd name="T4" fmla="*/ 2147483646 w 222"/>
              <a:gd name="T5" fmla="*/ 2147483646 h 222"/>
              <a:gd name="T6" fmla="*/ 2147483646 w 222"/>
              <a:gd name="T7" fmla="*/ 2147483646 h 222"/>
              <a:gd name="T8" fmla="*/ 2147483646 w 222"/>
              <a:gd name="T9" fmla="*/ 2147483646 h 222"/>
              <a:gd name="T10" fmla="*/ 2147483646 w 222"/>
              <a:gd name="T11" fmla="*/ 2147483646 h 222"/>
              <a:gd name="T12" fmla="*/ 2147483646 w 222"/>
              <a:gd name="T13" fmla="*/ 2147483646 h 222"/>
              <a:gd name="T14" fmla="*/ 2147483646 w 222"/>
              <a:gd name="T15" fmla="*/ 2147483646 h 222"/>
              <a:gd name="T16" fmla="*/ 2147483646 w 222"/>
              <a:gd name="T17" fmla="*/ 2147483646 h 222"/>
              <a:gd name="T18" fmla="*/ 2147483646 w 222"/>
              <a:gd name="T19" fmla="*/ 2147483646 h 222"/>
              <a:gd name="T20" fmla="*/ 2147483646 w 222"/>
              <a:gd name="T21" fmla="*/ 2147483646 h 222"/>
              <a:gd name="T22" fmla="*/ 2147483646 w 222"/>
              <a:gd name="T23" fmla="*/ 2147483646 h 222"/>
              <a:gd name="T24" fmla="*/ 2147483646 w 222"/>
              <a:gd name="T25" fmla="*/ 2147483646 h 222"/>
              <a:gd name="T26" fmla="*/ 2147483646 w 222"/>
              <a:gd name="T27" fmla="*/ 2147483646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2147483646 w 222"/>
              <a:gd name="T47" fmla="*/ 2147483646 h 222"/>
              <a:gd name="T48" fmla="*/ 2147483646 w 222"/>
              <a:gd name="T49" fmla="*/ 2147483646 h 222"/>
              <a:gd name="T50" fmla="*/ 2147483646 w 222"/>
              <a:gd name="T51" fmla="*/ 2147483646 h 222"/>
              <a:gd name="T52" fmla="*/ 2147483646 w 222"/>
              <a:gd name="T53" fmla="*/ 2147483646 h 222"/>
              <a:gd name="T54" fmla="*/ 2147483646 w 222"/>
              <a:gd name="T55" fmla="*/ 2147483646 h 222"/>
              <a:gd name="T56" fmla="*/ 2147483646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0 w 222"/>
              <a:gd name="T67" fmla="*/ 2147483646 h 222"/>
              <a:gd name="T68" fmla="*/ 0 w 222"/>
              <a:gd name="T69" fmla="*/ 2147483646 h 222"/>
              <a:gd name="T70" fmla="*/ 0 w 222"/>
              <a:gd name="T71" fmla="*/ 2147483646 h 222"/>
              <a:gd name="T72" fmla="*/ 2147483646 w 222"/>
              <a:gd name="T73" fmla="*/ 2147483646 h 222"/>
              <a:gd name="T74" fmla="*/ 2147483646 w 222"/>
              <a:gd name="T75" fmla="*/ 2147483646 h 222"/>
              <a:gd name="T76" fmla="*/ 2147483646 w 222"/>
              <a:gd name="T77" fmla="*/ 2147483646 h 222"/>
              <a:gd name="T78" fmla="*/ 2147483646 w 222"/>
              <a:gd name="T79" fmla="*/ 2147483646 h 222"/>
              <a:gd name="T80" fmla="*/ 2147483646 w 222"/>
              <a:gd name="T81" fmla="*/ 2147483646 h 222"/>
              <a:gd name="T82" fmla="*/ 2147483646 w 222"/>
              <a:gd name="T83" fmla="*/ 2147483646 h 222"/>
              <a:gd name="T84" fmla="*/ 2147483646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2147483646 w 222"/>
              <a:gd name="T97" fmla="*/ 0 h 222"/>
              <a:gd name="T98" fmla="*/ 2147483646 w 222"/>
              <a:gd name="T99" fmla="*/ 0 h 222"/>
              <a:gd name="T100" fmla="*/ 2147483646 w 222"/>
              <a:gd name="T101" fmla="*/ 0 h 222"/>
              <a:gd name="T102" fmla="*/ 2147483646 w 222"/>
              <a:gd name="T103" fmla="*/ 2147483646 h 222"/>
              <a:gd name="T104" fmla="*/ 2147483646 w 222"/>
              <a:gd name="T105" fmla="*/ 2147483646 h 222"/>
              <a:gd name="T106" fmla="*/ 2147483646 w 222"/>
              <a:gd name="T107" fmla="*/ 2147483646 h 222"/>
              <a:gd name="T108" fmla="*/ 2147483646 w 222"/>
              <a:gd name="T109" fmla="*/ 2147483646 h 222"/>
              <a:gd name="T110" fmla="*/ 2147483646 w 222"/>
              <a:gd name="T111" fmla="*/ 2147483646 h 222"/>
              <a:gd name="T112" fmla="*/ 2147483646 w 222"/>
              <a:gd name="T113" fmla="*/ 2147483646 h 222"/>
              <a:gd name="T114" fmla="*/ 2147483646 w 222"/>
              <a:gd name="T115" fmla="*/ 2147483646 h 222"/>
              <a:gd name="T116" fmla="*/ 2147483646 w 222"/>
              <a:gd name="T117" fmla="*/ 2147483646 h 222"/>
              <a:gd name="T118" fmla="*/ 2147483646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215" y="74"/>
                </a:moveTo>
                <a:lnTo>
                  <a:pt x="215" y="74"/>
                </a:lnTo>
                <a:lnTo>
                  <a:pt x="219" y="84"/>
                </a:lnTo>
                <a:lnTo>
                  <a:pt x="221" y="96"/>
                </a:lnTo>
                <a:lnTo>
                  <a:pt x="222" y="106"/>
                </a:lnTo>
                <a:lnTo>
                  <a:pt x="222" y="117"/>
                </a:lnTo>
                <a:lnTo>
                  <a:pt x="221" y="129"/>
                </a:lnTo>
                <a:lnTo>
                  <a:pt x="219" y="139"/>
                </a:lnTo>
                <a:lnTo>
                  <a:pt x="212" y="158"/>
                </a:lnTo>
                <a:lnTo>
                  <a:pt x="200" y="177"/>
                </a:lnTo>
                <a:lnTo>
                  <a:pt x="193" y="186"/>
                </a:lnTo>
                <a:lnTo>
                  <a:pt x="186" y="192"/>
                </a:lnTo>
                <a:lnTo>
                  <a:pt x="178" y="199"/>
                </a:lnTo>
                <a:lnTo>
                  <a:pt x="169" y="206"/>
                </a:lnTo>
                <a:lnTo>
                  <a:pt x="159" y="211"/>
                </a:lnTo>
                <a:lnTo>
                  <a:pt x="148" y="215"/>
                </a:lnTo>
                <a:lnTo>
                  <a:pt x="136" y="218"/>
                </a:lnTo>
                <a:lnTo>
                  <a:pt x="126" y="220"/>
                </a:lnTo>
                <a:lnTo>
                  <a:pt x="116" y="222"/>
                </a:lnTo>
                <a:lnTo>
                  <a:pt x="104" y="222"/>
                </a:lnTo>
                <a:lnTo>
                  <a:pt x="93" y="220"/>
                </a:lnTo>
                <a:lnTo>
                  <a:pt x="83" y="218"/>
                </a:lnTo>
                <a:lnTo>
                  <a:pt x="62" y="211"/>
                </a:lnTo>
                <a:lnTo>
                  <a:pt x="45" y="199"/>
                </a:lnTo>
                <a:lnTo>
                  <a:pt x="37" y="192"/>
                </a:lnTo>
                <a:lnTo>
                  <a:pt x="28" y="186"/>
                </a:lnTo>
                <a:lnTo>
                  <a:pt x="21" y="177"/>
                </a:lnTo>
                <a:lnTo>
                  <a:pt x="16" y="168"/>
                </a:lnTo>
                <a:lnTo>
                  <a:pt x="11" y="158"/>
                </a:lnTo>
                <a:lnTo>
                  <a:pt x="6" y="148"/>
                </a:lnTo>
                <a:lnTo>
                  <a:pt x="2" y="136"/>
                </a:lnTo>
                <a:lnTo>
                  <a:pt x="0" y="125"/>
                </a:lnTo>
                <a:lnTo>
                  <a:pt x="0" y="115"/>
                </a:lnTo>
                <a:lnTo>
                  <a:pt x="0" y="103"/>
                </a:lnTo>
                <a:lnTo>
                  <a:pt x="2" y="93"/>
                </a:lnTo>
                <a:lnTo>
                  <a:pt x="4" y="82"/>
                </a:lnTo>
                <a:lnTo>
                  <a:pt x="11" y="62"/>
                </a:lnTo>
                <a:lnTo>
                  <a:pt x="21" y="45"/>
                </a:lnTo>
                <a:lnTo>
                  <a:pt x="28" y="36"/>
                </a:lnTo>
                <a:lnTo>
                  <a:pt x="37" y="29"/>
                </a:lnTo>
                <a:lnTo>
                  <a:pt x="45" y="22"/>
                </a:lnTo>
                <a:lnTo>
                  <a:pt x="54" y="15"/>
                </a:lnTo>
                <a:lnTo>
                  <a:pt x="64" y="10"/>
                </a:lnTo>
                <a:lnTo>
                  <a:pt x="74" y="5"/>
                </a:lnTo>
                <a:lnTo>
                  <a:pt x="85" y="3"/>
                </a:lnTo>
                <a:lnTo>
                  <a:pt x="97" y="0"/>
                </a:lnTo>
                <a:lnTo>
                  <a:pt x="107" y="0"/>
                </a:lnTo>
                <a:lnTo>
                  <a:pt x="117" y="0"/>
                </a:lnTo>
                <a:lnTo>
                  <a:pt x="129" y="2"/>
                </a:lnTo>
                <a:lnTo>
                  <a:pt x="140" y="3"/>
                </a:lnTo>
                <a:lnTo>
                  <a:pt x="159" y="10"/>
                </a:lnTo>
                <a:lnTo>
                  <a:pt x="178" y="22"/>
                </a:lnTo>
                <a:lnTo>
                  <a:pt x="186" y="29"/>
                </a:lnTo>
                <a:lnTo>
                  <a:pt x="193" y="36"/>
                </a:lnTo>
                <a:lnTo>
                  <a:pt x="200" y="45"/>
                </a:lnTo>
                <a:lnTo>
                  <a:pt x="207" y="53"/>
                </a:lnTo>
                <a:lnTo>
                  <a:pt x="212" y="63"/>
                </a:lnTo>
                <a:lnTo>
                  <a:pt x="215" y="7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4" name="Freeform 22"/>
          <p:cNvSpPr/>
          <p:nvPr userDrawn="1"/>
        </p:nvSpPr>
        <p:spPr bwMode="auto">
          <a:xfrm>
            <a:off x="6329363" y="1010842"/>
            <a:ext cx="220662" cy="167878"/>
          </a:xfrm>
          <a:custGeom>
            <a:avLst/>
            <a:gdLst>
              <a:gd name="T0" fmla="*/ 2147483646 w 139"/>
              <a:gd name="T1" fmla="*/ 2147483646 h 141"/>
              <a:gd name="T2" fmla="*/ 2147483646 w 139"/>
              <a:gd name="T3" fmla="*/ 2147483646 h 141"/>
              <a:gd name="T4" fmla="*/ 2147483646 w 139"/>
              <a:gd name="T5" fmla="*/ 2147483646 h 141"/>
              <a:gd name="T6" fmla="*/ 2147483646 w 139"/>
              <a:gd name="T7" fmla="*/ 2147483646 h 141"/>
              <a:gd name="T8" fmla="*/ 2147483646 w 139"/>
              <a:gd name="T9" fmla="*/ 2147483646 h 141"/>
              <a:gd name="T10" fmla="*/ 2147483646 w 139"/>
              <a:gd name="T11" fmla="*/ 2147483646 h 141"/>
              <a:gd name="T12" fmla="*/ 2147483646 w 139"/>
              <a:gd name="T13" fmla="*/ 2147483646 h 141"/>
              <a:gd name="T14" fmla="*/ 2147483646 w 139"/>
              <a:gd name="T15" fmla="*/ 2147483646 h 141"/>
              <a:gd name="T16" fmla="*/ 2147483646 w 139"/>
              <a:gd name="T17" fmla="*/ 2147483646 h 141"/>
              <a:gd name="T18" fmla="*/ 2147483646 w 139"/>
              <a:gd name="T19" fmla="*/ 2147483646 h 141"/>
              <a:gd name="T20" fmla="*/ 2147483646 w 139"/>
              <a:gd name="T21" fmla="*/ 2147483646 h 141"/>
              <a:gd name="T22" fmla="*/ 2147483646 w 139"/>
              <a:gd name="T23" fmla="*/ 2147483646 h 141"/>
              <a:gd name="T24" fmla="*/ 2147483646 w 139"/>
              <a:gd name="T25" fmla="*/ 2147483646 h 141"/>
              <a:gd name="T26" fmla="*/ 2147483646 w 139"/>
              <a:gd name="T27" fmla="*/ 2147483646 h 141"/>
              <a:gd name="T28" fmla="*/ 2147483646 w 139"/>
              <a:gd name="T29" fmla="*/ 2147483646 h 141"/>
              <a:gd name="T30" fmla="*/ 2147483646 w 139"/>
              <a:gd name="T31" fmla="*/ 2147483646 h 141"/>
              <a:gd name="T32" fmla="*/ 2147483646 w 139"/>
              <a:gd name="T33" fmla="*/ 2147483646 h 141"/>
              <a:gd name="T34" fmla="*/ 2147483646 w 139"/>
              <a:gd name="T35" fmla="*/ 2147483646 h 141"/>
              <a:gd name="T36" fmla="*/ 2147483646 w 139"/>
              <a:gd name="T37" fmla="*/ 2147483646 h 141"/>
              <a:gd name="T38" fmla="*/ 2147483646 w 139"/>
              <a:gd name="T39" fmla="*/ 2147483646 h 141"/>
              <a:gd name="T40" fmla="*/ 0 w 139"/>
              <a:gd name="T41" fmla="*/ 2147483646 h 141"/>
              <a:gd name="T42" fmla="*/ 0 w 139"/>
              <a:gd name="T43" fmla="*/ 2147483646 h 141"/>
              <a:gd name="T44" fmla="*/ 2147483646 w 139"/>
              <a:gd name="T45" fmla="*/ 2147483646 h 141"/>
              <a:gd name="T46" fmla="*/ 2147483646 w 139"/>
              <a:gd name="T47" fmla="*/ 2147483646 h 141"/>
              <a:gd name="T48" fmla="*/ 2147483646 w 139"/>
              <a:gd name="T49" fmla="*/ 2147483646 h 141"/>
              <a:gd name="T50" fmla="*/ 2147483646 w 139"/>
              <a:gd name="T51" fmla="*/ 2147483646 h 141"/>
              <a:gd name="T52" fmla="*/ 2147483646 w 139"/>
              <a:gd name="T53" fmla="*/ 2147483646 h 141"/>
              <a:gd name="T54" fmla="*/ 2147483646 w 139"/>
              <a:gd name="T55" fmla="*/ 2147483646 h 141"/>
              <a:gd name="T56" fmla="*/ 2147483646 w 139"/>
              <a:gd name="T57" fmla="*/ 2147483646 h 141"/>
              <a:gd name="T58" fmla="*/ 2147483646 w 139"/>
              <a:gd name="T59" fmla="*/ 2147483646 h 141"/>
              <a:gd name="T60" fmla="*/ 2147483646 w 139"/>
              <a:gd name="T61" fmla="*/ 0 h 141"/>
              <a:gd name="T62" fmla="*/ 2147483646 w 139"/>
              <a:gd name="T63" fmla="*/ 2147483646 h 141"/>
              <a:gd name="T64" fmla="*/ 2147483646 w 139"/>
              <a:gd name="T65" fmla="*/ 2147483646 h 141"/>
              <a:gd name="T66" fmla="*/ 2147483646 w 139"/>
              <a:gd name="T67" fmla="*/ 2147483646 h 141"/>
              <a:gd name="T68" fmla="*/ 2147483646 w 139"/>
              <a:gd name="T69" fmla="*/ 2147483646 h 141"/>
              <a:gd name="T70" fmla="*/ 2147483646 w 139"/>
              <a:gd name="T71" fmla="*/ 2147483646 h 141"/>
              <a:gd name="T72" fmla="*/ 2147483646 w 139"/>
              <a:gd name="T73" fmla="*/ 2147483646 h 141"/>
              <a:gd name="T74" fmla="*/ 2147483646 w 139"/>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 h="141">
                <a:moveTo>
                  <a:pt x="136" y="48"/>
                </a:moveTo>
                <a:lnTo>
                  <a:pt x="136" y="48"/>
                </a:lnTo>
                <a:lnTo>
                  <a:pt x="139" y="62"/>
                </a:lnTo>
                <a:lnTo>
                  <a:pt x="139" y="76"/>
                </a:lnTo>
                <a:lnTo>
                  <a:pt x="138" y="88"/>
                </a:lnTo>
                <a:lnTo>
                  <a:pt x="132" y="102"/>
                </a:lnTo>
                <a:lnTo>
                  <a:pt x="126" y="114"/>
                </a:lnTo>
                <a:lnTo>
                  <a:pt x="117" y="122"/>
                </a:lnTo>
                <a:lnTo>
                  <a:pt x="107" y="131"/>
                </a:lnTo>
                <a:lnTo>
                  <a:pt x="93" y="138"/>
                </a:lnTo>
                <a:lnTo>
                  <a:pt x="79" y="141"/>
                </a:lnTo>
                <a:lnTo>
                  <a:pt x="65" y="141"/>
                </a:lnTo>
                <a:lnTo>
                  <a:pt x="52" y="139"/>
                </a:lnTo>
                <a:lnTo>
                  <a:pt x="40" y="134"/>
                </a:lnTo>
                <a:lnTo>
                  <a:pt x="28" y="127"/>
                </a:lnTo>
                <a:lnTo>
                  <a:pt x="17" y="119"/>
                </a:lnTo>
                <a:lnTo>
                  <a:pt x="9" y="107"/>
                </a:lnTo>
                <a:lnTo>
                  <a:pt x="3" y="95"/>
                </a:lnTo>
                <a:lnTo>
                  <a:pt x="0" y="81"/>
                </a:lnTo>
                <a:lnTo>
                  <a:pt x="0" y="67"/>
                </a:lnTo>
                <a:lnTo>
                  <a:pt x="2" y="54"/>
                </a:lnTo>
                <a:lnTo>
                  <a:pt x="7" y="40"/>
                </a:lnTo>
                <a:lnTo>
                  <a:pt x="14" y="29"/>
                </a:lnTo>
                <a:lnTo>
                  <a:pt x="22" y="19"/>
                </a:lnTo>
                <a:lnTo>
                  <a:pt x="33" y="11"/>
                </a:lnTo>
                <a:lnTo>
                  <a:pt x="46" y="4"/>
                </a:lnTo>
                <a:lnTo>
                  <a:pt x="60" y="2"/>
                </a:lnTo>
                <a:lnTo>
                  <a:pt x="74" y="0"/>
                </a:lnTo>
                <a:lnTo>
                  <a:pt x="88" y="2"/>
                </a:lnTo>
                <a:lnTo>
                  <a:pt x="100" y="7"/>
                </a:lnTo>
                <a:lnTo>
                  <a:pt x="112" y="14"/>
                </a:lnTo>
                <a:lnTo>
                  <a:pt x="122" y="24"/>
                </a:lnTo>
                <a:lnTo>
                  <a:pt x="131" y="35"/>
                </a:lnTo>
                <a:lnTo>
                  <a:pt x="136" y="4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5" name="Freeform 23"/>
          <p:cNvSpPr/>
          <p:nvPr userDrawn="1"/>
        </p:nvSpPr>
        <p:spPr bwMode="auto">
          <a:xfrm>
            <a:off x="6219826" y="657226"/>
            <a:ext cx="207963" cy="378619"/>
          </a:xfrm>
          <a:custGeom>
            <a:avLst/>
            <a:gdLst>
              <a:gd name="T0" fmla="*/ 2147483646 w 131"/>
              <a:gd name="T1" fmla="*/ 2147483646 h 318"/>
              <a:gd name="T2" fmla="*/ 2147483646 w 131"/>
              <a:gd name="T3" fmla="*/ 2147483646 h 318"/>
              <a:gd name="T4" fmla="*/ 2147483646 w 131"/>
              <a:gd name="T5" fmla="*/ 2147483646 h 318"/>
              <a:gd name="T6" fmla="*/ 2147483646 w 131"/>
              <a:gd name="T7" fmla="*/ 2147483646 h 318"/>
              <a:gd name="T8" fmla="*/ 2147483646 w 131"/>
              <a:gd name="T9" fmla="*/ 2147483646 h 318"/>
              <a:gd name="T10" fmla="*/ 2147483646 w 131"/>
              <a:gd name="T11" fmla="*/ 2147483646 h 318"/>
              <a:gd name="T12" fmla="*/ 2147483646 w 131"/>
              <a:gd name="T13" fmla="*/ 2147483646 h 318"/>
              <a:gd name="T14" fmla="*/ 2147483646 w 131"/>
              <a:gd name="T15" fmla="*/ 2147483646 h 318"/>
              <a:gd name="T16" fmla="*/ 2147483646 w 131"/>
              <a:gd name="T17" fmla="*/ 2147483646 h 318"/>
              <a:gd name="T18" fmla="*/ 2147483646 w 131"/>
              <a:gd name="T19" fmla="*/ 2147483646 h 318"/>
              <a:gd name="T20" fmla="*/ 2147483646 w 131"/>
              <a:gd name="T21" fmla="*/ 2147483646 h 318"/>
              <a:gd name="T22" fmla="*/ 2147483646 w 131"/>
              <a:gd name="T23" fmla="*/ 2147483646 h 318"/>
              <a:gd name="T24" fmla="*/ 0 w 131"/>
              <a:gd name="T25" fmla="*/ 2147483646 h 318"/>
              <a:gd name="T26" fmla="*/ 0 w 131"/>
              <a:gd name="T27" fmla="*/ 2147483646 h 318"/>
              <a:gd name="T28" fmla="*/ 0 w 131"/>
              <a:gd name="T29" fmla="*/ 2147483646 h 318"/>
              <a:gd name="T30" fmla="*/ 2147483646 w 131"/>
              <a:gd name="T31" fmla="*/ 2147483646 h 318"/>
              <a:gd name="T32" fmla="*/ 2147483646 w 131"/>
              <a:gd name="T33" fmla="*/ 2147483646 h 318"/>
              <a:gd name="T34" fmla="*/ 2147483646 w 131"/>
              <a:gd name="T35" fmla="*/ 2147483646 h 318"/>
              <a:gd name="T36" fmla="*/ 2147483646 w 131"/>
              <a:gd name="T37" fmla="*/ 2147483646 h 318"/>
              <a:gd name="T38" fmla="*/ 2147483646 w 131"/>
              <a:gd name="T39" fmla="*/ 2147483646 h 318"/>
              <a:gd name="T40" fmla="*/ 2147483646 w 131"/>
              <a:gd name="T41" fmla="*/ 0 h 318"/>
              <a:gd name="T42" fmla="*/ 2147483646 w 131"/>
              <a:gd name="T43" fmla="*/ 2147483646 h 318"/>
              <a:gd name="T44" fmla="*/ 2147483646 w 131"/>
              <a:gd name="T45" fmla="*/ 2147483646 h 318"/>
              <a:gd name="T46" fmla="*/ 2147483646 w 131"/>
              <a:gd name="T47" fmla="*/ 2147483646 h 318"/>
              <a:gd name="T48" fmla="*/ 2147483646 w 131"/>
              <a:gd name="T49" fmla="*/ 2147483646 h 3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318">
                <a:moveTo>
                  <a:pt x="131" y="297"/>
                </a:moveTo>
                <a:lnTo>
                  <a:pt x="131" y="297"/>
                </a:lnTo>
                <a:lnTo>
                  <a:pt x="131" y="302"/>
                </a:lnTo>
                <a:lnTo>
                  <a:pt x="129" y="308"/>
                </a:lnTo>
                <a:lnTo>
                  <a:pt x="126" y="313"/>
                </a:lnTo>
                <a:lnTo>
                  <a:pt x="121" y="316"/>
                </a:lnTo>
                <a:lnTo>
                  <a:pt x="115" y="318"/>
                </a:lnTo>
                <a:lnTo>
                  <a:pt x="109" y="316"/>
                </a:lnTo>
                <a:lnTo>
                  <a:pt x="105" y="313"/>
                </a:lnTo>
                <a:lnTo>
                  <a:pt x="102" y="308"/>
                </a:lnTo>
                <a:lnTo>
                  <a:pt x="0" y="20"/>
                </a:lnTo>
                <a:lnTo>
                  <a:pt x="0" y="15"/>
                </a:lnTo>
                <a:lnTo>
                  <a:pt x="2" y="8"/>
                </a:lnTo>
                <a:lnTo>
                  <a:pt x="5" y="3"/>
                </a:lnTo>
                <a:lnTo>
                  <a:pt x="11" y="2"/>
                </a:lnTo>
                <a:lnTo>
                  <a:pt x="16" y="0"/>
                </a:lnTo>
                <a:lnTo>
                  <a:pt x="23" y="2"/>
                </a:lnTo>
                <a:lnTo>
                  <a:pt x="28" y="5"/>
                </a:lnTo>
                <a:lnTo>
                  <a:pt x="29" y="10"/>
                </a:lnTo>
                <a:lnTo>
                  <a:pt x="131" y="29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6" name="Freeform 24"/>
          <p:cNvSpPr/>
          <p:nvPr userDrawn="1"/>
        </p:nvSpPr>
        <p:spPr bwMode="auto">
          <a:xfrm>
            <a:off x="5835650" y="182166"/>
            <a:ext cx="280988" cy="309563"/>
          </a:xfrm>
          <a:custGeom>
            <a:avLst/>
            <a:gdLst>
              <a:gd name="T0" fmla="*/ 2147483646 w 177"/>
              <a:gd name="T1" fmla="*/ 2147483646 h 260"/>
              <a:gd name="T2" fmla="*/ 2147483646 w 177"/>
              <a:gd name="T3" fmla="*/ 2147483646 h 260"/>
              <a:gd name="T4" fmla="*/ 2147483646 w 177"/>
              <a:gd name="T5" fmla="*/ 2147483646 h 260"/>
              <a:gd name="T6" fmla="*/ 2147483646 w 177"/>
              <a:gd name="T7" fmla="*/ 2147483646 h 260"/>
              <a:gd name="T8" fmla="*/ 2147483646 w 177"/>
              <a:gd name="T9" fmla="*/ 2147483646 h 260"/>
              <a:gd name="T10" fmla="*/ 2147483646 w 177"/>
              <a:gd name="T11" fmla="*/ 2147483646 h 260"/>
              <a:gd name="T12" fmla="*/ 2147483646 w 177"/>
              <a:gd name="T13" fmla="*/ 2147483646 h 260"/>
              <a:gd name="T14" fmla="*/ 2147483646 w 177"/>
              <a:gd name="T15" fmla="*/ 2147483646 h 260"/>
              <a:gd name="T16" fmla="*/ 2147483646 w 177"/>
              <a:gd name="T17" fmla="*/ 2147483646 h 260"/>
              <a:gd name="T18" fmla="*/ 2147483646 w 177"/>
              <a:gd name="T19" fmla="*/ 2147483646 h 260"/>
              <a:gd name="T20" fmla="*/ 2147483646 w 177"/>
              <a:gd name="T21" fmla="*/ 2147483646 h 260"/>
              <a:gd name="T22" fmla="*/ 2147483646 w 177"/>
              <a:gd name="T23" fmla="*/ 2147483646 h 260"/>
              <a:gd name="T24" fmla="*/ 2147483646 w 177"/>
              <a:gd name="T25" fmla="*/ 2147483646 h 260"/>
              <a:gd name="T26" fmla="*/ 2147483646 w 177"/>
              <a:gd name="T27" fmla="*/ 2147483646 h 260"/>
              <a:gd name="T28" fmla="*/ 0 w 177"/>
              <a:gd name="T29" fmla="*/ 2147483646 h 260"/>
              <a:gd name="T30" fmla="*/ 0 w 177"/>
              <a:gd name="T31" fmla="*/ 2147483646 h 260"/>
              <a:gd name="T32" fmla="*/ 2147483646 w 177"/>
              <a:gd name="T33" fmla="*/ 2147483646 h 260"/>
              <a:gd name="T34" fmla="*/ 2147483646 w 177"/>
              <a:gd name="T35" fmla="*/ 2147483646 h 260"/>
              <a:gd name="T36" fmla="*/ 2147483646 w 177"/>
              <a:gd name="T37" fmla="*/ 2147483646 h 260"/>
              <a:gd name="T38" fmla="*/ 2147483646 w 177"/>
              <a:gd name="T39" fmla="*/ 2147483646 h 260"/>
              <a:gd name="T40" fmla="*/ 2147483646 w 177"/>
              <a:gd name="T41" fmla="*/ 0 h 260"/>
              <a:gd name="T42" fmla="*/ 2147483646 w 177"/>
              <a:gd name="T43" fmla="*/ 0 h 260"/>
              <a:gd name="T44" fmla="*/ 2147483646 w 177"/>
              <a:gd name="T45" fmla="*/ 2147483646 h 260"/>
              <a:gd name="T46" fmla="*/ 2147483646 w 177"/>
              <a:gd name="T47" fmla="*/ 2147483646 h 260"/>
              <a:gd name="T48" fmla="*/ 2147483646 w 177"/>
              <a:gd name="T49" fmla="*/ 2147483646 h 2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60">
                <a:moveTo>
                  <a:pt x="175" y="244"/>
                </a:moveTo>
                <a:lnTo>
                  <a:pt x="175" y="244"/>
                </a:lnTo>
                <a:lnTo>
                  <a:pt x="177" y="248"/>
                </a:lnTo>
                <a:lnTo>
                  <a:pt x="177" y="253"/>
                </a:lnTo>
                <a:lnTo>
                  <a:pt x="175" y="256"/>
                </a:lnTo>
                <a:lnTo>
                  <a:pt x="172" y="258"/>
                </a:lnTo>
                <a:lnTo>
                  <a:pt x="168" y="260"/>
                </a:lnTo>
                <a:lnTo>
                  <a:pt x="165" y="260"/>
                </a:lnTo>
                <a:lnTo>
                  <a:pt x="161" y="258"/>
                </a:lnTo>
                <a:lnTo>
                  <a:pt x="160" y="256"/>
                </a:lnTo>
                <a:lnTo>
                  <a:pt x="2" y="15"/>
                </a:lnTo>
                <a:lnTo>
                  <a:pt x="0" y="12"/>
                </a:lnTo>
                <a:lnTo>
                  <a:pt x="0" y="7"/>
                </a:lnTo>
                <a:lnTo>
                  <a:pt x="2" y="3"/>
                </a:lnTo>
                <a:lnTo>
                  <a:pt x="3" y="2"/>
                </a:lnTo>
                <a:lnTo>
                  <a:pt x="7" y="0"/>
                </a:lnTo>
                <a:lnTo>
                  <a:pt x="12" y="0"/>
                </a:lnTo>
                <a:lnTo>
                  <a:pt x="15" y="2"/>
                </a:lnTo>
                <a:lnTo>
                  <a:pt x="17" y="3"/>
                </a:lnTo>
                <a:lnTo>
                  <a:pt x="175" y="24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7" name="Freeform 25"/>
          <p:cNvSpPr/>
          <p:nvPr userDrawn="1"/>
        </p:nvSpPr>
        <p:spPr bwMode="auto">
          <a:xfrm>
            <a:off x="5984876" y="113111"/>
            <a:ext cx="169863" cy="350044"/>
          </a:xfrm>
          <a:custGeom>
            <a:avLst/>
            <a:gdLst>
              <a:gd name="T0" fmla="*/ 2147483646 w 107"/>
              <a:gd name="T1" fmla="*/ 2147483646 h 294"/>
              <a:gd name="T2" fmla="*/ 2147483646 w 107"/>
              <a:gd name="T3" fmla="*/ 2147483646 h 294"/>
              <a:gd name="T4" fmla="*/ 2147483646 w 107"/>
              <a:gd name="T5" fmla="*/ 2147483646 h 294"/>
              <a:gd name="T6" fmla="*/ 2147483646 w 107"/>
              <a:gd name="T7" fmla="*/ 2147483646 h 294"/>
              <a:gd name="T8" fmla="*/ 2147483646 w 107"/>
              <a:gd name="T9" fmla="*/ 2147483646 h 294"/>
              <a:gd name="T10" fmla="*/ 2147483646 w 107"/>
              <a:gd name="T11" fmla="*/ 2147483646 h 294"/>
              <a:gd name="T12" fmla="*/ 2147483646 w 107"/>
              <a:gd name="T13" fmla="*/ 2147483646 h 294"/>
              <a:gd name="T14" fmla="*/ 2147483646 w 107"/>
              <a:gd name="T15" fmla="*/ 2147483646 h 294"/>
              <a:gd name="T16" fmla="*/ 2147483646 w 107"/>
              <a:gd name="T17" fmla="*/ 2147483646 h 294"/>
              <a:gd name="T18" fmla="*/ 2147483646 w 107"/>
              <a:gd name="T19" fmla="*/ 2147483646 h 294"/>
              <a:gd name="T20" fmla="*/ 2147483646 w 107"/>
              <a:gd name="T21" fmla="*/ 2147483646 h 294"/>
              <a:gd name="T22" fmla="*/ 2147483646 w 107"/>
              <a:gd name="T23" fmla="*/ 2147483646 h 294"/>
              <a:gd name="T24" fmla="*/ 0 w 107"/>
              <a:gd name="T25" fmla="*/ 2147483646 h 294"/>
              <a:gd name="T26" fmla="*/ 0 w 107"/>
              <a:gd name="T27" fmla="*/ 2147483646 h 294"/>
              <a:gd name="T28" fmla="*/ 0 w 107"/>
              <a:gd name="T29" fmla="*/ 2147483646 h 294"/>
              <a:gd name="T30" fmla="*/ 0 w 107"/>
              <a:gd name="T31" fmla="*/ 2147483646 h 294"/>
              <a:gd name="T32" fmla="*/ 2147483646 w 107"/>
              <a:gd name="T33" fmla="*/ 2147483646 h 294"/>
              <a:gd name="T34" fmla="*/ 2147483646 w 107"/>
              <a:gd name="T35" fmla="*/ 0 h 294"/>
              <a:gd name="T36" fmla="*/ 2147483646 w 107"/>
              <a:gd name="T37" fmla="*/ 0 h 294"/>
              <a:gd name="T38" fmla="*/ 2147483646 w 107"/>
              <a:gd name="T39" fmla="*/ 0 h 294"/>
              <a:gd name="T40" fmla="*/ 2147483646 w 107"/>
              <a:gd name="T41" fmla="*/ 0 h 294"/>
              <a:gd name="T42" fmla="*/ 2147483646 w 107"/>
              <a:gd name="T43" fmla="*/ 2147483646 h 294"/>
              <a:gd name="T44" fmla="*/ 2147483646 w 107"/>
              <a:gd name="T45" fmla="*/ 2147483646 h 294"/>
              <a:gd name="T46" fmla="*/ 2147483646 w 107"/>
              <a:gd name="T47" fmla="*/ 2147483646 h 294"/>
              <a:gd name="T48" fmla="*/ 2147483646 w 107"/>
              <a:gd name="T49" fmla="*/ 2147483646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294">
                <a:moveTo>
                  <a:pt x="107" y="280"/>
                </a:moveTo>
                <a:lnTo>
                  <a:pt x="107" y="280"/>
                </a:lnTo>
                <a:lnTo>
                  <a:pt x="107" y="285"/>
                </a:lnTo>
                <a:lnTo>
                  <a:pt x="107" y="288"/>
                </a:lnTo>
                <a:lnTo>
                  <a:pt x="104" y="290"/>
                </a:lnTo>
                <a:lnTo>
                  <a:pt x="100" y="292"/>
                </a:lnTo>
                <a:lnTo>
                  <a:pt x="97" y="294"/>
                </a:lnTo>
                <a:lnTo>
                  <a:pt x="93" y="292"/>
                </a:lnTo>
                <a:lnTo>
                  <a:pt x="90" y="290"/>
                </a:lnTo>
                <a:lnTo>
                  <a:pt x="88" y="287"/>
                </a:lnTo>
                <a:lnTo>
                  <a:pt x="0" y="12"/>
                </a:lnTo>
                <a:lnTo>
                  <a:pt x="0" y="8"/>
                </a:lnTo>
                <a:lnTo>
                  <a:pt x="0" y="5"/>
                </a:lnTo>
                <a:lnTo>
                  <a:pt x="4" y="1"/>
                </a:lnTo>
                <a:lnTo>
                  <a:pt x="7" y="0"/>
                </a:lnTo>
                <a:lnTo>
                  <a:pt x="11" y="0"/>
                </a:lnTo>
                <a:lnTo>
                  <a:pt x="14" y="1"/>
                </a:lnTo>
                <a:lnTo>
                  <a:pt x="18" y="3"/>
                </a:lnTo>
                <a:lnTo>
                  <a:pt x="19" y="6"/>
                </a:lnTo>
                <a:lnTo>
                  <a:pt x="107" y="28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8" name="Freeform 26"/>
          <p:cNvSpPr/>
          <p:nvPr userDrawn="1"/>
        </p:nvSpPr>
        <p:spPr bwMode="auto">
          <a:xfrm>
            <a:off x="5703888" y="255985"/>
            <a:ext cx="366712" cy="257175"/>
          </a:xfrm>
          <a:custGeom>
            <a:avLst/>
            <a:gdLst>
              <a:gd name="T0" fmla="*/ 2147483646 w 231"/>
              <a:gd name="T1" fmla="*/ 2147483646 h 216"/>
              <a:gd name="T2" fmla="*/ 2147483646 w 231"/>
              <a:gd name="T3" fmla="*/ 2147483646 h 216"/>
              <a:gd name="T4" fmla="*/ 2147483646 w 231"/>
              <a:gd name="T5" fmla="*/ 2147483646 h 216"/>
              <a:gd name="T6" fmla="*/ 2147483646 w 231"/>
              <a:gd name="T7" fmla="*/ 2147483646 h 216"/>
              <a:gd name="T8" fmla="*/ 2147483646 w 231"/>
              <a:gd name="T9" fmla="*/ 2147483646 h 216"/>
              <a:gd name="T10" fmla="*/ 2147483646 w 231"/>
              <a:gd name="T11" fmla="*/ 2147483646 h 216"/>
              <a:gd name="T12" fmla="*/ 2147483646 w 231"/>
              <a:gd name="T13" fmla="*/ 2147483646 h 216"/>
              <a:gd name="T14" fmla="*/ 2147483646 w 231"/>
              <a:gd name="T15" fmla="*/ 2147483646 h 216"/>
              <a:gd name="T16" fmla="*/ 2147483646 w 231"/>
              <a:gd name="T17" fmla="*/ 2147483646 h 216"/>
              <a:gd name="T18" fmla="*/ 2147483646 w 231"/>
              <a:gd name="T19" fmla="*/ 2147483646 h 216"/>
              <a:gd name="T20" fmla="*/ 2147483646 w 231"/>
              <a:gd name="T21" fmla="*/ 2147483646 h 216"/>
              <a:gd name="T22" fmla="*/ 2147483646 w 231"/>
              <a:gd name="T23" fmla="*/ 2147483646 h 216"/>
              <a:gd name="T24" fmla="*/ 2147483646 w 231"/>
              <a:gd name="T25" fmla="*/ 2147483646 h 216"/>
              <a:gd name="T26" fmla="*/ 2147483646 w 231"/>
              <a:gd name="T27" fmla="*/ 2147483646 h 216"/>
              <a:gd name="T28" fmla="*/ 0 w 231"/>
              <a:gd name="T29" fmla="*/ 2147483646 h 216"/>
              <a:gd name="T30" fmla="*/ 0 w 231"/>
              <a:gd name="T31" fmla="*/ 2147483646 h 216"/>
              <a:gd name="T32" fmla="*/ 0 w 231"/>
              <a:gd name="T33" fmla="*/ 2147483646 h 216"/>
              <a:gd name="T34" fmla="*/ 2147483646 w 231"/>
              <a:gd name="T35" fmla="*/ 2147483646 h 216"/>
              <a:gd name="T36" fmla="*/ 2147483646 w 231"/>
              <a:gd name="T37" fmla="*/ 2147483646 h 216"/>
              <a:gd name="T38" fmla="*/ 2147483646 w 231"/>
              <a:gd name="T39" fmla="*/ 2147483646 h 216"/>
              <a:gd name="T40" fmla="*/ 2147483646 w 231"/>
              <a:gd name="T41" fmla="*/ 2147483646 h 216"/>
              <a:gd name="T42" fmla="*/ 2147483646 w 231"/>
              <a:gd name="T43" fmla="*/ 0 h 216"/>
              <a:gd name="T44" fmla="*/ 2147483646 w 231"/>
              <a:gd name="T45" fmla="*/ 2147483646 h 216"/>
              <a:gd name="T46" fmla="*/ 2147483646 w 231"/>
              <a:gd name="T47" fmla="*/ 2147483646 h 216"/>
              <a:gd name="T48" fmla="*/ 2147483646 w 231"/>
              <a:gd name="T49" fmla="*/ 2147483646 h 2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1" h="216">
                <a:moveTo>
                  <a:pt x="227" y="199"/>
                </a:moveTo>
                <a:lnTo>
                  <a:pt x="227" y="199"/>
                </a:lnTo>
                <a:lnTo>
                  <a:pt x="229" y="203"/>
                </a:lnTo>
                <a:lnTo>
                  <a:pt x="231" y="206"/>
                </a:lnTo>
                <a:lnTo>
                  <a:pt x="229" y="210"/>
                </a:lnTo>
                <a:lnTo>
                  <a:pt x="227" y="213"/>
                </a:lnTo>
                <a:lnTo>
                  <a:pt x="224" y="215"/>
                </a:lnTo>
                <a:lnTo>
                  <a:pt x="220" y="216"/>
                </a:lnTo>
                <a:lnTo>
                  <a:pt x="217" y="215"/>
                </a:lnTo>
                <a:lnTo>
                  <a:pt x="214" y="213"/>
                </a:lnTo>
                <a:lnTo>
                  <a:pt x="4" y="17"/>
                </a:lnTo>
                <a:lnTo>
                  <a:pt x="0" y="14"/>
                </a:lnTo>
                <a:lnTo>
                  <a:pt x="0" y="10"/>
                </a:lnTo>
                <a:lnTo>
                  <a:pt x="0" y="7"/>
                </a:lnTo>
                <a:lnTo>
                  <a:pt x="2" y="3"/>
                </a:lnTo>
                <a:lnTo>
                  <a:pt x="6" y="2"/>
                </a:lnTo>
                <a:lnTo>
                  <a:pt x="9" y="0"/>
                </a:lnTo>
                <a:lnTo>
                  <a:pt x="14" y="2"/>
                </a:lnTo>
                <a:lnTo>
                  <a:pt x="16" y="3"/>
                </a:lnTo>
                <a:lnTo>
                  <a:pt x="227" y="19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9" name="Freeform 27"/>
          <p:cNvSpPr/>
          <p:nvPr userDrawn="1"/>
        </p:nvSpPr>
        <p:spPr bwMode="auto">
          <a:xfrm>
            <a:off x="6140451" y="90489"/>
            <a:ext cx="79375" cy="364331"/>
          </a:xfrm>
          <a:custGeom>
            <a:avLst/>
            <a:gdLst>
              <a:gd name="T0" fmla="*/ 2147483646 w 50"/>
              <a:gd name="T1" fmla="*/ 2147483646 h 306"/>
              <a:gd name="T2" fmla="*/ 2147483646 w 50"/>
              <a:gd name="T3" fmla="*/ 2147483646 h 306"/>
              <a:gd name="T4" fmla="*/ 2147483646 w 50"/>
              <a:gd name="T5" fmla="*/ 2147483646 h 306"/>
              <a:gd name="T6" fmla="*/ 2147483646 w 50"/>
              <a:gd name="T7" fmla="*/ 2147483646 h 306"/>
              <a:gd name="T8" fmla="*/ 2147483646 w 50"/>
              <a:gd name="T9" fmla="*/ 2147483646 h 306"/>
              <a:gd name="T10" fmla="*/ 2147483646 w 50"/>
              <a:gd name="T11" fmla="*/ 2147483646 h 306"/>
              <a:gd name="T12" fmla="*/ 2147483646 w 50"/>
              <a:gd name="T13" fmla="*/ 2147483646 h 306"/>
              <a:gd name="T14" fmla="*/ 2147483646 w 50"/>
              <a:gd name="T15" fmla="*/ 2147483646 h 306"/>
              <a:gd name="T16" fmla="*/ 2147483646 w 50"/>
              <a:gd name="T17" fmla="*/ 2147483646 h 306"/>
              <a:gd name="T18" fmla="*/ 2147483646 w 50"/>
              <a:gd name="T19" fmla="*/ 2147483646 h 306"/>
              <a:gd name="T20" fmla="*/ 2147483646 w 50"/>
              <a:gd name="T21" fmla="*/ 2147483646 h 306"/>
              <a:gd name="T22" fmla="*/ 2147483646 w 50"/>
              <a:gd name="T23" fmla="*/ 2147483646 h 306"/>
              <a:gd name="T24" fmla="*/ 0 w 50"/>
              <a:gd name="T25" fmla="*/ 2147483646 h 306"/>
              <a:gd name="T26" fmla="*/ 0 w 50"/>
              <a:gd name="T27" fmla="*/ 2147483646 h 306"/>
              <a:gd name="T28" fmla="*/ 0 w 50"/>
              <a:gd name="T29" fmla="*/ 2147483646 h 306"/>
              <a:gd name="T30" fmla="*/ 2147483646 w 50"/>
              <a:gd name="T31" fmla="*/ 2147483646 h 306"/>
              <a:gd name="T32" fmla="*/ 2147483646 w 50"/>
              <a:gd name="T33" fmla="*/ 2147483646 h 306"/>
              <a:gd name="T34" fmla="*/ 2147483646 w 50"/>
              <a:gd name="T35" fmla="*/ 0 h 306"/>
              <a:gd name="T36" fmla="*/ 2147483646 w 50"/>
              <a:gd name="T37" fmla="*/ 0 h 306"/>
              <a:gd name="T38" fmla="*/ 2147483646 w 50"/>
              <a:gd name="T39" fmla="*/ 0 h 306"/>
              <a:gd name="T40" fmla="*/ 2147483646 w 50"/>
              <a:gd name="T41" fmla="*/ 2147483646 h 306"/>
              <a:gd name="T42" fmla="*/ 2147483646 w 50"/>
              <a:gd name="T43" fmla="*/ 2147483646 h 306"/>
              <a:gd name="T44" fmla="*/ 2147483646 w 50"/>
              <a:gd name="T45" fmla="*/ 2147483646 h 306"/>
              <a:gd name="T46" fmla="*/ 2147483646 w 50"/>
              <a:gd name="T47" fmla="*/ 2147483646 h 306"/>
              <a:gd name="T48" fmla="*/ 2147483646 w 50"/>
              <a:gd name="T49" fmla="*/ 214748364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306">
                <a:moveTo>
                  <a:pt x="50" y="295"/>
                </a:moveTo>
                <a:lnTo>
                  <a:pt x="50" y="295"/>
                </a:lnTo>
                <a:lnTo>
                  <a:pt x="50" y="299"/>
                </a:lnTo>
                <a:lnTo>
                  <a:pt x="49" y="302"/>
                </a:lnTo>
                <a:lnTo>
                  <a:pt x="45" y="304"/>
                </a:lnTo>
                <a:lnTo>
                  <a:pt x="42" y="306"/>
                </a:lnTo>
                <a:lnTo>
                  <a:pt x="38" y="306"/>
                </a:lnTo>
                <a:lnTo>
                  <a:pt x="35" y="304"/>
                </a:lnTo>
                <a:lnTo>
                  <a:pt x="33" y="300"/>
                </a:lnTo>
                <a:lnTo>
                  <a:pt x="31" y="297"/>
                </a:lnTo>
                <a:lnTo>
                  <a:pt x="0" y="12"/>
                </a:lnTo>
                <a:lnTo>
                  <a:pt x="0" y="7"/>
                </a:lnTo>
                <a:lnTo>
                  <a:pt x="2" y="5"/>
                </a:lnTo>
                <a:lnTo>
                  <a:pt x="6" y="1"/>
                </a:lnTo>
                <a:lnTo>
                  <a:pt x="9" y="0"/>
                </a:lnTo>
                <a:lnTo>
                  <a:pt x="14" y="1"/>
                </a:lnTo>
                <a:lnTo>
                  <a:pt x="16" y="3"/>
                </a:lnTo>
                <a:lnTo>
                  <a:pt x="19" y="5"/>
                </a:lnTo>
                <a:lnTo>
                  <a:pt x="21" y="8"/>
                </a:lnTo>
                <a:lnTo>
                  <a:pt x="50" y="29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0" name="Freeform 28"/>
          <p:cNvSpPr/>
          <p:nvPr userDrawn="1"/>
        </p:nvSpPr>
        <p:spPr bwMode="auto">
          <a:xfrm>
            <a:off x="5641976" y="350044"/>
            <a:ext cx="403225" cy="219075"/>
          </a:xfrm>
          <a:custGeom>
            <a:avLst/>
            <a:gdLst>
              <a:gd name="T0" fmla="*/ 2147483646 w 254"/>
              <a:gd name="T1" fmla="*/ 2147483646 h 184"/>
              <a:gd name="T2" fmla="*/ 2147483646 w 254"/>
              <a:gd name="T3" fmla="*/ 2147483646 h 184"/>
              <a:gd name="T4" fmla="*/ 2147483646 w 254"/>
              <a:gd name="T5" fmla="*/ 2147483646 h 184"/>
              <a:gd name="T6" fmla="*/ 2147483646 w 254"/>
              <a:gd name="T7" fmla="*/ 2147483646 h 184"/>
              <a:gd name="T8" fmla="*/ 2147483646 w 254"/>
              <a:gd name="T9" fmla="*/ 2147483646 h 184"/>
              <a:gd name="T10" fmla="*/ 2147483646 w 254"/>
              <a:gd name="T11" fmla="*/ 2147483646 h 184"/>
              <a:gd name="T12" fmla="*/ 2147483646 w 254"/>
              <a:gd name="T13" fmla="*/ 2147483646 h 184"/>
              <a:gd name="T14" fmla="*/ 2147483646 w 254"/>
              <a:gd name="T15" fmla="*/ 2147483646 h 184"/>
              <a:gd name="T16" fmla="*/ 2147483646 w 254"/>
              <a:gd name="T17" fmla="*/ 2147483646 h 184"/>
              <a:gd name="T18" fmla="*/ 2147483646 w 254"/>
              <a:gd name="T19" fmla="*/ 2147483646 h 184"/>
              <a:gd name="T20" fmla="*/ 2147483646 w 254"/>
              <a:gd name="T21" fmla="*/ 2147483646 h 184"/>
              <a:gd name="T22" fmla="*/ 2147483646 w 254"/>
              <a:gd name="T23" fmla="*/ 2147483646 h 184"/>
              <a:gd name="T24" fmla="*/ 2147483646 w 254"/>
              <a:gd name="T25" fmla="*/ 2147483646 h 184"/>
              <a:gd name="T26" fmla="*/ 2147483646 w 254"/>
              <a:gd name="T27" fmla="*/ 2147483646 h 184"/>
              <a:gd name="T28" fmla="*/ 2147483646 w 254"/>
              <a:gd name="T29" fmla="*/ 2147483646 h 184"/>
              <a:gd name="T30" fmla="*/ 0 w 254"/>
              <a:gd name="T31" fmla="*/ 2147483646 h 184"/>
              <a:gd name="T32" fmla="*/ 0 w 254"/>
              <a:gd name="T33" fmla="*/ 2147483646 h 184"/>
              <a:gd name="T34" fmla="*/ 2147483646 w 254"/>
              <a:gd name="T35" fmla="*/ 2147483646 h 184"/>
              <a:gd name="T36" fmla="*/ 2147483646 w 254"/>
              <a:gd name="T37" fmla="*/ 2147483646 h 184"/>
              <a:gd name="T38" fmla="*/ 2147483646 w 254"/>
              <a:gd name="T39" fmla="*/ 2147483646 h 184"/>
              <a:gd name="T40" fmla="*/ 2147483646 w 254"/>
              <a:gd name="T41" fmla="*/ 2147483646 h 184"/>
              <a:gd name="T42" fmla="*/ 2147483646 w 254"/>
              <a:gd name="T43" fmla="*/ 0 h 184"/>
              <a:gd name="T44" fmla="*/ 2147483646 w 254"/>
              <a:gd name="T45" fmla="*/ 0 h 184"/>
              <a:gd name="T46" fmla="*/ 2147483646 w 254"/>
              <a:gd name="T47" fmla="*/ 2147483646 h 184"/>
              <a:gd name="T48" fmla="*/ 2147483646 w 254"/>
              <a:gd name="T49" fmla="*/ 214748364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4" h="184">
                <a:moveTo>
                  <a:pt x="251" y="167"/>
                </a:moveTo>
                <a:lnTo>
                  <a:pt x="251" y="167"/>
                </a:lnTo>
                <a:lnTo>
                  <a:pt x="253" y="168"/>
                </a:lnTo>
                <a:lnTo>
                  <a:pt x="254" y="174"/>
                </a:lnTo>
                <a:lnTo>
                  <a:pt x="254" y="177"/>
                </a:lnTo>
                <a:lnTo>
                  <a:pt x="253" y="180"/>
                </a:lnTo>
                <a:lnTo>
                  <a:pt x="251" y="182"/>
                </a:lnTo>
                <a:lnTo>
                  <a:pt x="247" y="184"/>
                </a:lnTo>
                <a:lnTo>
                  <a:pt x="242" y="184"/>
                </a:lnTo>
                <a:lnTo>
                  <a:pt x="239" y="182"/>
                </a:lnTo>
                <a:lnTo>
                  <a:pt x="3" y="17"/>
                </a:lnTo>
                <a:lnTo>
                  <a:pt x="2" y="15"/>
                </a:lnTo>
                <a:lnTo>
                  <a:pt x="0" y="12"/>
                </a:lnTo>
                <a:lnTo>
                  <a:pt x="0" y="9"/>
                </a:lnTo>
                <a:lnTo>
                  <a:pt x="2" y="5"/>
                </a:lnTo>
                <a:lnTo>
                  <a:pt x="3" y="2"/>
                </a:lnTo>
                <a:lnTo>
                  <a:pt x="7" y="0"/>
                </a:lnTo>
                <a:lnTo>
                  <a:pt x="12" y="0"/>
                </a:lnTo>
                <a:lnTo>
                  <a:pt x="15" y="2"/>
                </a:lnTo>
                <a:lnTo>
                  <a:pt x="251" y="16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1" name="Freeform 29"/>
          <p:cNvSpPr/>
          <p:nvPr userDrawn="1"/>
        </p:nvSpPr>
        <p:spPr bwMode="auto">
          <a:xfrm>
            <a:off x="5600701" y="460774"/>
            <a:ext cx="452438" cy="154781"/>
          </a:xfrm>
          <a:custGeom>
            <a:avLst/>
            <a:gdLst>
              <a:gd name="T0" fmla="*/ 2147483646 w 285"/>
              <a:gd name="T1" fmla="*/ 2147483646 h 130"/>
              <a:gd name="T2" fmla="*/ 2147483646 w 285"/>
              <a:gd name="T3" fmla="*/ 2147483646 h 130"/>
              <a:gd name="T4" fmla="*/ 2147483646 w 285"/>
              <a:gd name="T5" fmla="*/ 2147483646 h 130"/>
              <a:gd name="T6" fmla="*/ 2147483646 w 285"/>
              <a:gd name="T7" fmla="*/ 2147483646 h 130"/>
              <a:gd name="T8" fmla="*/ 2147483646 w 285"/>
              <a:gd name="T9" fmla="*/ 2147483646 h 130"/>
              <a:gd name="T10" fmla="*/ 2147483646 w 285"/>
              <a:gd name="T11" fmla="*/ 2147483646 h 130"/>
              <a:gd name="T12" fmla="*/ 2147483646 w 285"/>
              <a:gd name="T13" fmla="*/ 2147483646 h 130"/>
              <a:gd name="T14" fmla="*/ 2147483646 w 285"/>
              <a:gd name="T15" fmla="*/ 2147483646 h 130"/>
              <a:gd name="T16" fmla="*/ 2147483646 w 285"/>
              <a:gd name="T17" fmla="*/ 2147483646 h 130"/>
              <a:gd name="T18" fmla="*/ 2147483646 w 285"/>
              <a:gd name="T19" fmla="*/ 2147483646 h 130"/>
              <a:gd name="T20" fmla="*/ 2147483646 w 285"/>
              <a:gd name="T21" fmla="*/ 2147483646 h 130"/>
              <a:gd name="T22" fmla="*/ 2147483646 w 285"/>
              <a:gd name="T23" fmla="*/ 2147483646 h 130"/>
              <a:gd name="T24" fmla="*/ 2147483646 w 285"/>
              <a:gd name="T25" fmla="*/ 2147483646 h 130"/>
              <a:gd name="T26" fmla="*/ 2147483646 w 285"/>
              <a:gd name="T27" fmla="*/ 2147483646 h 130"/>
              <a:gd name="T28" fmla="*/ 2147483646 w 285"/>
              <a:gd name="T29" fmla="*/ 2147483646 h 130"/>
              <a:gd name="T30" fmla="*/ 2147483646 w 285"/>
              <a:gd name="T31" fmla="*/ 2147483646 h 130"/>
              <a:gd name="T32" fmla="*/ 0 w 285"/>
              <a:gd name="T33" fmla="*/ 2147483646 h 130"/>
              <a:gd name="T34" fmla="*/ 2147483646 w 285"/>
              <a:gd name="T35" fmla="*/ 2147483646 h 130"/>
              <a:gd name="T36" fmla="*/ 2147483646 w 285"/>
              <a:gd name="T37" fmla="*/ 2147483646 h 130"/>
              <a:gd name="T38" fmla="*/ 2147483646 w 285"/>
              <a:gd name="T39" fmla="*/ 2147483646 h 130"/>
              <a:gd name="T40" fmla="*/ 2147483646 w 285"/>
              <a:gd name="T41" fmla="*/ 2147483646 h 130"/>
              <a:gd name="T42" fmla="*/ 2147483646 w 285"/>
              <a:gd name="T43" fmla="*/ 0 h 130"/>
              <a:gd name="T44" fmla="*/ 2147483646 w 285"/>
              <a:gd name="T45" fmla="*/ 0 h 130"/>
              <a:gd name="T46" fmla="*/ 2147483646 w 285"/>
              <a:gd name="T47" fmla="*/ 0 h 130"/>
              <a:gd name="T48" fmla="*/ 2147483646 w 285"/>
              <a:gd name="T49" fmla="*/ 2147483646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5" h="130">
                <a:moveTo>
                  <a:pt x="280" y="112"/>
                </a:moveTo>
                <a:lnTo>
                  <a:pt x="280" y="112"/>
                </a:lnTo>
                <a:lnTo>
                  <a:pt x="282" y="113"/>
                </a:lnTo>
                <a:lnTo>
                  <a:pt x="285" y="117"/>
                </a:lnTo>
                <a:lnTo>
                  <a:pt x="285" y="120"/>
                </a:lnTo>
                <a:lnTo>
                  <a:pt x="285" y="124"/>
                </a:lnTo>
                <a:lnTo>
                  <a:pt x="282" y="127"/>
                </a:lnTo>
                <a:lnTo>
                  <a:pt x="279" y="129"/>
                </a:lnTo>
                <a:lnTo>
                  <a:pt x="275" y="130"/>
                </a:lnTo>
                <a:lnTo>
                  <a:pt x="272" y="129"/>
                </a:lnTo>
                <a:lnTo>
                  <a:pt x="7" y="19"/>
                </a:lnTo>
                <a:lnTo>
                  <a:pt x="3" y="15"/>
                </a:lnTo>
                <a:lnTo>
                  <a:pt x="2" y="14"/>
                </a:lnTo>
                <a:lnTo>
                  <a:pt x="0" y="8"/>
                </a:lnTo>
                <a:lnTo>
                  <a:pt x="2" y="5"/>
                </a:lnTo>
                <a:lnTo>
                  <a:pt x="3" y="2"/>
                </a:lnTo>
                <a:lnTo>
                  <a:pt x="7" y="0"/>
                </a:lnTo>
                <a:lnTo>
                  <a:pt x="10" y="0"/>
                </a:lnTo>
                <a:lnTo>
                  <a:pt x="14" y="0"/>
                </a:lnTo>
                <a:lnTo>
                  <a:pt x="280" y="1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2" name="Freeform 30"/>
          <p:cNvSpPr/>
          <p:nvPr userDrawn="1"/>
        </p:nvSpPr>
        <p:spPr bwMode="auto">
          <a:xfrm>
            <a:off x="5595938" y="594122"/>
            <a:ext cx="476250" cy="66675"/>
          </a:xfrm>
          <a:custGeom>
            <a:avLst/>
            <a:gdLst>
              <a:gd name="T0" fmla="*/ 2147483646 w 300"/>
              <a:gd name="T1" fmla="*/ 2147483646 h 56"/>
              <a:gd name="T2" fmla="*/ 2147483646 w 300"/>
              <a:gd name="T3" fmla="*/ 2147483646 h 56"/>
              <a:gd name="T4" fmla="*/ 2147483646 w 300"/>
              <a:gd name="T5" fmla="*/ 2147483646 h 56"/>
              <a:gd name="T6" fmla="*/ 2147483646 w 300"/>
              <a:gd name="T7" fmla="*/ 2147483646 h 56"/>
              <a:gd name="T8" fmla="*/ 2147483646 w 300"/>
              <a:gd name="T9" fmla="*/ 2147483646 h 56"/>
              <a:gd name="T10" fmla="*/ 2147483646 w 300"/>
              <a:gd name="T11" fmla="*/ 2147483646 h 56"/>
              <a:gd name="T12" fmla="*/ 2147483646 w 300"/>
              <a:gd name="T13" fmla="*/ 2147483646 h 56"/>
              <a:gd name="T14" fmla="*/ 2147483646 w 300"/>
              <a:gd name="T15" fmla="*/ 2147483646 h 56"/>
              <a:gd name="T16" fmla="*/ 2147483646 w 300"/>
              <a:gd name="T17" fmla="*/ 2147483646 h 56"/>
              <a:gd name="T18" fmla="*/ 2147483646 w 300"/>
              <a:gd name="T19" fmla="*/ 2147483646 h 56"/>
              <a:gd name="T20" fmla="*/ 2147483646 w 300"/>
              <a:gd name="T21" fmla="*/ 2147483646 h 56"/>
              <a:gd name="T22" fmla="*/ 2147483646 w 300"/>
              <a:gd name="T23" fmla="*/ 2147483646 h 56"/>
              <a:gd name="T24" fmla="*/ 2147483646 w 300"/>
              <a:gd name="T25" fmla="*/ 2147483646 h 56"/>
              <a:gd name="T26" fmla="*/ 2147483646 w 300"/>
              <a:gd name="T27" fmla="*/ 2147483646 h 56"/>
              <a:gd name="T28" fmla="*/ 2147483646 w 300"/>
              <a:gd name="T29" fmla="*/ 2147483646 h 56"/>
              <a:gd name="T30" fmla="*/ 2147483646 w 300"/>
              <a:gd name="T31" fmla="*/ 2147483646 h 56"/>
              <a:gd name="T32" fmla="*/ 0 w 300"/>
              <a:gd name="T33" fmla="*/ 2147483646 h 56"/>
              <a:gd name="T34" fmla="*/ 0 w 300"/>
              <a:gd name="T35" fmla="*/ 2147483646 h 56"/>
              <a:gd name="T36" fmla="*/ 0 w 300"/>
              <a:gd name="T37" fmla="*/ 2147483646 h 56"/>
              <a:gd name="T38" fmla="*/ 0 w 300"/>
              <a:gd name="T39" fmla="*/ 2147483646 h 56"/>
              <a:gd name="T40" fmla="*/ 2147483646 w 300"/>
              <a:gd name="T41" fmla="*/ 2147483646 h 56"/>
              <a:gd name="T42" fmla="*/ 2147483646 w 300"/>
              <a:gd name="T43" fmla="*/ 2147483646 h 56"/>
              <a:gd name="T44" fmla="*/ 2147483646 w 300"/>
              <a:gd name="T45" fmla="*/ 0 h 56"/>
              <a:gd name="T46" fmla="*/ 2147483646 w 300"/>
              <a:gd name="T47" fmla="*/ 0 h 56"/>
              <a:gd name="T48" fmla="*/ 2147483646 w 300"/>
              <a:gd name="T49" fmla="*/ 2147483646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0" h="56">
                <a:moveTo>
                  <a:pt x="292" y="36"/>
                </a:moveTo>
                <a:lnTo>
                  <a:pt x="292" y="36"/>
                </a:lnTo>
                <a:lnTo>
                  <a:pt x="295" y="37"/>
                </a:lnTo>
                <a:lnTo>
                  <a:pt x="299" y="41"/>
                </a:lnTo>
                <a:lnTo>
                  <a:pt x="300" y="44"/>
                </a:lnTo>
                <a:lnTo>
                  <a:pt x="300" y="48"/>
                </a:lnTo>
                <a:lnTo>
                  <a:pt x="299" y="51"/>
                </a:lnTo>
                <a:lnTo>
                  <a:pt x="297" y="55"/>
                </a:lnTo>
                <a:lnTo>
                  <a:pt x="294" y="56"/>
                </a:lnTo>
                <a:lnTo>
                  <a:pt x="288" y="56"/>
                </a:lnTo>
                <a:lnTo>
                  <a:pt x="8" y="18"/>
                </a:lnTo>
                <a:lnTo>
                  <a:pt x="3" y="17"/>
                </a:lnTo>
                <a:lnTo>
                  <a:pt x="1" y="15"/>
                </a:lnTo>
                <a:lnTo>
                  <a:pt x="0" y="12"/>
                </a:lnTo>
                <a:lnTo>
                  <a:pt x="0" y="8"/>
                </a:lnTo>
                <a:lnTo>
                  <a:pt x="1" y="5"/>
                </a:lnTo>
                <a:lnTo>
                  <a:pt x="3" y="1"/>
                </a:lnTo>
                <a:lnTo>
                  <a:pt x="6" y="0"/>
                </a:lnTo>
                <a:lnTo>
                  <a:pt x="10" y="0"/>
                </a:lnTo>
                <a:lnTo>
                  <a:pt x="292" y="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3" name="Freeform 31"/>
          <p:cNvSpPr/>
          <p:nvPr userDrawn="1"/>
        </p:nvSpPr>
        <p:spPr bwMode="auto">
          <a:xfrm>
            <a:off x="6249989" y="104776"/>
            <a:ext cx="109537" cy="359569"/>
          </a:xfrm>
          <a:custGeom>
            <a:avLst/>
            <a:gdLst>
              <a:gd name="T0" fmla="*/ 2147483646 w 69"/>
              <a:gd name="T1" fmla="*/ 2147483646 h 302"/>
              <a:gd name="T2" fmla="*/ 2147483646 w 69"/>
              <a:gd name="T3" fmla="*/ 2147483646 h 302"/>
              <a:gd name="T4" fmla="*/ 2147483646 w 69"/>
              <a:gd name="T5" fmla="*/ 2147483646 h 302"/>
              <a:gd name="T6" fmla="*/ 2147483646 w 69"/>
              <a:gd name="T7" fmla="*/ 2147483646 h 302"/>
              <a:gd name="T8" fmla="*/ 2147483646 w 69"/>
              <a:gd name="T9" fmla="*/ 2147483646 h 302"/>
              <a:gd name="T10" fmla="*/ 2147483646 w 69"/>
              <a:gd name="T11" fmla="*/ 2147483646 h 302"/>
              <a:gd name="T12" fmla="*/ 2147483646 w 69"/>
              <a:gd name="T13" fmla="*/ 2147483646 h 302"/>
              <a:gd name="T14" fmla="*/ 2147483646 w 69"/>
              <a:gd name="T15" fmla="*/ 2147483646 h 302"/>
              <a:gd name="T16" fmla="*/ 2147483646 w 69"/>
              <a:gd name="T17" fmla="*/ 2147483646 h 302"/>
              <a:gd name="T18" fmla="*/ 2147483646 w 69"/>
              <a:gd name="T19" fmla="*/ 2147483646 h 302"/>
              <a:gd name="T20" fmla="*/ 0 w 69"/>
              <a:gd name="T21" fmla="*/ 2147483646 h 302"/>
              <a:gd name="T22" fmla="*/ 0 w 69"/>
              <a:gd name="T23" fmla="*/ 2147483646 h 302"/>
              <a:gd name="T24" fmla="*/ 2147483646 w 69"/>
              <a:gd name="T25" fmla="*/ 2147483646 h 302"/>
              <a:gd name="T26" fmla="*/ 2147483646 w 69"/>
              <a:gd name="T27" fmla="*/ 2147483646 h 302"/>
              <a:gd name="T28" fmla="*/ 2147483646 w 69"/>
              <a:gd name="T29" fmla="*/ 2147483646 h 302"/>
              <a:gd name="T30" fmla="*/ 2147483646 w 69"/>
              <a:gd name="T31" fmla="*/ 2147483646 h 302"/>
              <a:gd name="T32" fmla="*/ 2147483646 w 69"/>
              <a:gd name="T33" fmla="*/ 0 h 302"/>
              <a:gd name="T34" fmla="*/ 2147483646 w 69"/>
              <a:gd name="T35" fmla="*/ 0 h 302"/>
              <a:gd name="T36" fmla="*/ 2147483646 w 69"/>
              <a:gd name="T37" fmla="*/ 0 h 302"/>
              <a:gd name="T38" fmla="*/ 2147483646 w 69"/>
              <a:gd name="T39" fmla="*/ 0 h 302"/>
              <a:gd name="T40" fmla="*/ 2147483646 w 69"/>
              <a:gd name="T41" fmla="*/ 2147483646 h 302"/>
              <a:gd name="T42" fmla="*/ 2147483646 w 69"/>
              <a:gd name="T43" fmla="*/ 2147483646 h 302"/>
              <a:gd name="T44" fmla="*/ 2147483646 w 69"/>
              <a:gd name="T45" fmla="*/ 2147483646 h 302"/>
              <a:gd name="T46" fmla="*/ 2147483646 w 69"/>
              <a:gd name="T47" fmla="*/ 2147483646 h 302"/>
              <a:gd name="T48" fmla="*/ 2147483646 w 69"/>
              <a:gd name="T49" fmla="*/ 2147483646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 h="302">
                <a:moveTo>
                  <a:pt x="19" y="294"/>
                </a:moveTo>
                <a:lnTo>
                  <a:pt x="19" y="294"/>
                </a:lnTo>
                <a:lnTo>
                  <a:pt x="17" y="297"/>
                </a:lnTo>
                <a:lnTo>
                  <a:pt x="16" y="301"/>
                </a:lnTo>
                <a:lnTo>
                  <a:pt x="12" y="302"/>
                </a:lnTo>
                <a:lnTo>
                  <a:pt x="9" y="302"/>
                </a:lnTo>
                <a:lnTo>
                  <a:pt x="4" y="301"/>
                </a:lnTo>
                <a:lnTo>
                  <a:pt x="2" y="299"/>
                </a:lnTo>
                <a:lnTo>
                  <a:pt x="0" y="295"/>
                </a:lnTo>
                <a:lnTo>
                  <a:pt x="0" y="290"/>
                </a:lnTo>
                <a:lnTo>
                  <a:pt x="50" y="8"/>
                </a:lnTo>
                <a:lnTo>
                  <a:pt x="50" y="3"/>
                </a:lnTo>
                <a:lnTo>
                  <a:pt x="53" y="1"/>
                </a:lnTo>
                <a:lnTo>
                  <a:pt x="57" y="0"/>
                </a:lnTo>
                <a:lnTo>
                  <a:pt x="60" y="0"/>
                </a:lnTo>
                <a:lnTo>
                  <a:pt x="64" y="1"/>
                </a:lnTo>
                <a:lnTo>
                  <a:pt x="67" y="3"/>
                </a:lnTo>
                <a:lnTo>
                  <a:pt x="69" y="7"/>
                </a:lnTo>
                <a:lnTo>
                  <a:pt x="69" y="12"/>
                </a:lnTo>
                <a:lnTo>
                  <a:pt x="19" y="29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4" name="Freeform 32"/>
          <p:cNvSpPr/>
          <p:nvPr userDrawn="1"/>
        </p:nvSpPr>
        <p:spPr bwMode="auto">
          <a:xfrm>
            <a:off x="6318250" y="147638"/>
            <a:ext cx="188913" cy="344091"/>
          </a:xfrm>
          <a:custGeom>
            <a:avLst/>
            <a:gdLst>
              <a:gd name="T0" fmla="*/ 2147483646 w 119"/>
              <a:gd name="T1" fmla="*/ 2147483646 h 289"/>
              <a:gd name="T2" fmla="*/ 2147483646 w 119"/>
              <a:gd name="T3" fmla="*/ 2147483646 h 289"/>
              <a:gd name="T4" fmla="*/ 2147483646 w 119"/>
              <a:gd name="T5" fmla="*/ 2147483646 h 289"/>
              <a:gd name="T6" fmla="*/ 2147483646 w 119"/>
              <a:gd name="T7" fmla="*/ 2147483646 h 289"/>
              <a:gd name="T8" fmla="*/ 2147483646 w 119"/>
              <a:gd name="T9" fmla="*/ 2147483646 h 289"/>
              <a:gd name="T10" fmla="*/ 2147483646 w 119"/>
              <a:gd name="T11" fmla="*/ 2147483646 h 289"/>
              <a:gd name="T12" fmla="*/ 2147483646 w 119"/>
              <a:gd name="T13" fmla="*/ 2147483646 h 289"/>
              <a:gd name="T14" fmla="*/ 2147483646 w 119"/>
              <a:gd name="T15" fmla="*/ 2147483646 h 289"/>
              <a:gd name="T16" fmla="*/ 2147483646 w 119"/>
              <a:gd name="T17" fmla="*/ 2147483646 h 289"/>
              <a:gd name="T18" fmla="*/ 2147483646 w 119"/>
              <a:gd name="T19" fmla="*/ 2147483646 h 289"/>
              <a:gd name="T20" fmla="*/ 0 w 119"/>
              <a:gd name="T21" fmla="*/ 2147483646 h 289"/>
              <a:gd name="T22" fmla="*/ 0 w 119"/>
              <a:gd name="T23" fmla="*/ 2147483646 h 289"/>
              <a:gd name="T24" fmla="*/ 2147483646 w 119"/>
              <a:gd name="T25" fmla="*/ 2147483646 h 289"/>
              <a:gd name="T26" fmla="*/ 2147483646 w 119"/>
              <a:gd name="T27" fmla="*/ 2147483646 h 289"/>
              <a:gd name="T28" fmla="*/ 2147483646 w 119"/>
              <a:gd name="T29" fmla="*/ 2147483646 h 289"/>
              <a:gd name="T30" fmla="*/ 2147483646 w 119"/>
              <a:gd name="T31" fmla="*/ 2147483646 h 289"/>
              <a:gd name="T32" fmla="*/ 2147483646 w 119"/>
              <a:gd name="T33" fmla="*/ 0 h 289"/>
              <a:gd name="T34" fmla="*/ 2147483646 w 119"/>
              <a:gd name="T35" fmla="*/ 0 h 289"/>
              <a:gd name="T36" fmla="*/ 2147483646 w 119"/>
              <a:gd name="T37" fmla="*/ 0 h 289"/>
              <a:gd name="T38" fmla="*/ 2147483646 w 119"/>
              <a:gd name="T39" fmla="*/ 0 h 289"/>
              <a:gd name="T40" fmla="*/ 2147483646 w 119"/>
              <a:gd name="T41" fmla="*/ 2147483646 h 289"/>
              <a:gd name="T42" fmla="*/ 2147483646 w 119"/>
              <a:gd name="T43" fmla="*/ 2147483646 h 289"/>
              <a:gd name="T44" fmla="*/ 2147483646 w 119"/>
              <a:gd name="T45" fmla="*/ 2147483646 h 289"/>
              <a:gd name="T46" fmla="*/ 2147483646 w 119"/>
              <a:gd name="T47" fmla="*/ 2147483646 h 289"/>
              <a:gd name="T48" fmla="*/ 2147483646 w 119"/>
              <a:gd name="T49" fmla="*/ 2147483646 h 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9" h="289">
                <a:moveTo>
                  <a:pt x="19" y="283"/>
                </a:moveTo>
                <a:lnTo>
                  <a:pt x="19" y="283"/>
                </a:lnTo>
                <a:lnTo>
                  <a:pt x="17" y="287"/>
                </a:lnTo>
                <a:lnTo>
                  <a:pt x="14" y="289"/>
                </a:lnTo>
                <a:lnTo>
                  <a:pt x="10" y="289"/>
                </a:lnTo>
                <a:lnTo>
                  <a:pt x="7" y="289"/>
                </a:lnTo>
                <a:lnTo>
                  <a:pt x="4" y="287"/>
                </a:lnTo>
                <a:lnTo>
                  <a:pt x="2" y="283"/>
                </a:lnTo>
                <a:lnTo>
                  <a:pt x="0" y="280"/>
                </a:lnTo>
                <a:lnTo>
                  <a:pt x="0" y="277"/>
                </a:lnTo>
                <a:lnTo>
                  <a:pt x="100" y="7"/>
                </a:lnTo>
                <a:lnTo>
                  <a:pt x="102" y="3"/>
                </a:lnTo>
                <a:lnTo>
                  <a:pt x="105" y="1"/>
                </a:lnTo>
                <a:lnTo>
                  <a:pt x="108" y="0"/>
                </a:lnTo>
                <a:lnTo>
                  <a:pt x="112" y="0"/>
                </a:lnTo>
                <a:lnTo>
                  <a:pt x="115" y="3"/>
                </a:lnTo>
                <a:lnTo>
                  <a:pt x="117" y="5"/>
                </a:lnTo>
                <a:lnTo>
                  <a:pt x="119" y="8"/>
                </a:lnTo>
                <a:lnTo>
                  <a:pt x="119" y="14"/>
                </a:lnTo>
                <a:lnTo>
                  <a:pt x="19" y="28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5" name="Freeform 33"/>
          <p:cNvSpPr/>
          <p:nvPr userDrawn="1"/>
        </p:nvSpPr>
        <p:spPr bwMode="auto">
          <a:xfrm>
            <a:off x="6348414" y="227411"/>
            <a:ext cx="284162" cy="307181"/>
          </a:xfrm>
          <a:custGeom>
            <a:avLst/>
            <a:gdLst>
              <a:gd name="T0" fmla="*/ 2147483646 w 179"/>
              <a:gd name="T1" fmla="*/ 2147483646 h 258"/>
              <a:gd name="T2" fmla="*/ 2147483646 w 179"/>
              <a:gd name="T3" fmla="*/ 2147483646 h 258"/>
              <a:gd name="T4" fmla="*/ 2147483646 w 179"/>
              <a:gd name="T5" fmla="*/ 2147483646 h 258"/>
              <a:gd name="T6" fmla="*/ 2147483646 w 179"/>
              <a:gd name="T7" fmla="*/ 2147483646 h 258"/>
              <a:gd name="T8" fmla="*/ 2147483646 w 179"/>
              <a:gd name="T9" fmla="*/ 2147483646 h 258"/>
              <a:gd name="T10" fmla="*/ 2147483646 w 179"/>
              <a:gd name="T11" fmla="*/ 2147483646 h 258"/>
              <a:gd name="T12" fmla="*/ 2147483646 w 179"/>
              <a:gd name="T13" fmla="*/ 2147483646 h 258"/>
              <a:gd name="T14" fmla="*/ 2147483646 w 179"/>
              <a:gd name="T15" fmla="*/ 2147483646 h 258"/>
              <a:gd name="T16" fmla="*/ 2147483646 w 179"/>
              <a:gd name="T17" fmla="*/ 2147483646 h 258"/>
              <a:gd name="T18" fmla="*/ 0 w 179"/>
              <a:gd name="T19" fmla="*/ 2147483646 h 258"/>
              <a:gd name="T20" fmla="*/ 0 w 179"/>
              <a:gd name="T21" fmla="*/ 2147483646 h 258"/>
              <a:gd name="T22" fmla="*/ 2147483646 w 179"/>
              <a:gd name="T23" fmla="*/ 2147483646 h 258"/>
              <a:gd name="T24" fmla="*/ 2147483646 w 179"/>
              <a:gd name="T25" fmla="*/ 2147483646 h 258"/>
              <a:gd name="T26" fmla="*/ 2147483646 w 179"/>
              <a:gd name="T27" fmla="*/ 2147483646 h 258"/>
              <a:gd name="T28" fmla="*/ 2147483646 w 179"/>
              <a:gd name="T29" fmla="*/ 0 h 258"/>
              <a:gd name="T30" fmla="*/ 2147483646 w 179"/>
              <a:gd name="T31" fmla="*/ 0 h 258"/>
              <a:gd name="T32" fmla="*/ 2147483646 w 179"/>
              <a:gd name="T33" fmla="*/ 0 h 258"/>
              <a:gd name="T34" fmla="*/ 2147483646 w 179"/>
              <a:gd name="T35" fmla="*/ 0 h 258"/>
              <a:gd name="T36" fmla="*/ 2147483646 w 179"/>
              <a:gd name="T37" fmla="*/ 0 h 258"/>
              <a:gd name="T38" fmla="*/ 2147483646 w 179"/>
              <a:gd name="T39" fmla="*/ 0 h 258"/>
              <a:gd name="T40" fmla="*/ 2147483646 w 179"/>
              <a:gd name="T41" fmla="*/ 2147483646 h 258"/>
              <a:gd name="T42" fmla="*/ 2147483646 w 179"/>
              <a:gd name="T43" fmla="*/ 2147483646 h 258"/>
              <a:gd name="T44" fmla="*/ 2147483646 w 179"/>
              <a:gd name="T45" fmla="*/ 2147483646 h 258"/>
              <a:gd name="T46" fmla="*/ 2147483646 w 179"/>
              <a:gd name="T47" fmla="*/ 2147483646 h 258"/>
              <a:gd name="T48" fmla="*/ 2147483646 w 179"/>
              <a:gd name="T49" fmla="*/ 2147483646 h 2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258">
                <a:moveTo>
                  <a:pt x="17" y="254"/>
                </a:moveTo>
                <a:lnTo>
                  <a:pt x="17" y="254"/>
                </a:lnTo>
                <a:lnTo>
                  <a:pt x="16" y="256"/>
                </a:lnTo>
                <a:lnTo>
                  <a:pt x="12" y="258"/>
                </a:lnTo>
                <a:lnTo>
                  <a:pt x="7" y="258"/>
                </a:lnTo>
                <a:lnTo>
                  <a:pt x="3" y="256"/>
                </a:lnTo>
                <a:lnTo>
                  <a:pt x="2" y="254"/>
                </a:lnTo>
                <a:lnTo>
                  <a:pt x="0" y="251"/>
                </a:lnTo>
                <a:lnTo>
                  <a:pt x="0" y="246"/>
                </a:lnTo>
                <a:lnTo>
                  <a:pt x="2" y="242"/>
                </a:lnTo>
                <a:lnTo>
                  <a:pt x="160" y="3"/>
                </a:lnTo>
                <a:lnTo>
                  <a:pt x="163" y="0"/>
                </a:lnTo>
                <a:lnTo>
                  <a:pt x="167" y="0"/>
                </a:lnTo>
                <a:lnTo>
                  <a:pt x="170" y="0"/>
                </a:lnTo>
                <a:lnTo>
                  <a:pt x="174" y="0"/>
                </a:lnTo>
                <a:lnTo>
                  <a:pt x="177" y="3"/>
                </a:lnTo>
                <a:lnTo>
                  <a:pt x="179" y="7"/>
                </a:lnTo>
                <a:lnTo>
                  <a:pt x="179" y="10"/>
                </a:lnTo>
                <a:lnTo>
                  <a:pt x="177" y="14"/>
                </a:lnTo>
                <a:lnTo>
                  <a:pt x="17" y="25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6" name="Freeform 34"/>
          <p:cNvSpPr/>
          <p:nvPr userDrawn="1"/>
        </p:nvSpPr>
        <p:spPr bwMode="auto">
          <a:xfrm>
            <a:off x="6359525" y="315516"/>
            <a:ext cx="360363" cy="261938"/>
          </a:xfrm>
          <a:custGeom>
            <a:avLst/>
            <a:gdLst>
              <a:gd name="T0" fmla="*/ 2147483646 w 227"/>
              <a:gd name="T1" fmla="*/ 2147483646 h 220"/>
              <a:gd name="T2" fmla="*/ 2147483646 w 227"/>
              <a:gd name="T3" fmla="*/ 2147483646 h 220"/>
              <a:gd name="T4" fmla="*/ 2147483646 w 227"/>
              <a:gd name="T5" fmla="*/ 2147483646 h 220"/>
              <a:gd name="T6" fmla="*/ 2147483646 w 227"/>
              <a:gd name="T7" fmla="*/ 2147483646 h 220"/>
              <a:gd name="T8" fmla="*/ 2147483646 w 227"/>
              <a:gd name="T9" fmla="*/ 2147483646 h 220"/>
              <a:gd name="T10" fmla="*/ 2147483646 w 227"/>
              <a:gd name="T11" fmla="*/ 2147483646 h 220"/>
              <a:gd name="T12" fmla="*/ 2147483646 w 227"/>
              <a:gd name="T13" fmla="*/ 2147483646 h 220"/>
              <a:gd name="T14" fmla="*/ 2147483646 w 227"/>
              <a:gd name="T15" fmla="*/ 2147483646 h 220"/>
              <a:gd name="T16" fmla="*/ 2147483646 w 227"/>
              <a:gd name="T17" fmla="*/ 2147483646 h 220"/>
              <a:gd name="T18" fmla="*/ 0 w 227"/>
              <a:gd name="T19" fmla="*/ 2147483646 h 220"/>
              <a:gd name="T20" fmla="*/ 2147483646 w 227"/>
              <a:gd name="T21" fmla="*/ 2147483646 h 220"/>
              <a:gd name="T22" fmla="*/ 2147483646 w 227"/>
              <a:gd name="T23" fmla="*/ 2147483646 h 220"/>
              <a:gd name="T24" fmla="*/ 2147483646 w 227"/>
              <a:gd name="T25" fmla="*/ 2147483646 h 220"/>
              <a:gd name="T26" fmla="*/ 2147483646 w 227"/>
              <a:gd name="T27" fmla="*/ 2147483646 h 220"/>
              <a:gd name="T28" fmla="*/ 2147483646 w 227"/>
              <a:gd name="T29" fmla="*/ 0 h 220"/>
              <a:gd name="T30" fmla="*/ 2147483646 w 227"/>
              <a:gd name="T31" fmla="*/ 0 h 220"/>
              <a:gd name="T32" fmla="*/ 2147483646 w 227"/>
              <a:gd name="T33" fmla="*/ 0 h 220"/>
              <a:gd name="T34" fmla="*/ 2147483646 w 227"/>
              <a:gd name="T35" fmla="*/ 2147483646 h 220"/>
              <a:gd name="T36" fmla="*/ 2147483646 w 227"/>
              <a:gd name="T37" fmla="*/ 2147483646 h 220"/>
              <a:gd name="T38" fmla="*/ 2147483646 w 227"/>
              <a:gd name="T39" fmla="*/ 2147483646 h 220"/>
              <a:gd name="T40" fmla="*/ 2147483646 w 227"/>
              <a:gd name="T41" fmla="*/ 2147483646 h 220"/>
              <a:gd name="T42" fmla="*/ 2147483646 w 227"/>
              <a:gd name="T43" fmla="*/ 2147483646 h 220"/>
              <a:gd name="T44" fmla="*/ 2147483646 w 227"/>
              <a:gd name="T45" fmla="*/ 2147483646 h 220"/>
              <a:gd name="T46" fmla="*/ 2147483646 w 227"/>
              <a:gd name="T47" fmla="*/ 2147483646 h 220"/>
              <a:gd name="T48" fmla="*/ 2147483646 w 227"/>
              <a:gd name="T49" fmla="*/ 2147483646 h 2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7" h="220">
                <a:moveTo>
                  <a:pt x="17" y="216"/>
                </a:moveTo>
                <a:lnTo>
                  <a:pt x="17" y="216"/>
                </a:lnTo>
                <a:lnTo>
                  <a:pt x="14" y="218"/>
                </a:lnTo>
                <a:lnTo>
                  <a:pt x="10" y="220"/>
                </a:lnTo>
                <a:lnTo>
                  <a:pt x="7" y="218"/>
                </a:lnTo>
                <a:lnTo>
                  <a:pt x="3" y="216"/>
                </a:lnTo>
                <a:lnTo>
                  <a:pt x="2" y="213"/>
                </a:lnTo>
                <a:lnTo>
                  <a:pt x="0" y="209"/>
                </a:lnTo>
                <a:lnTo>
                  <a:pt x="2" y="206"/>
                </a:lnTo>
                <a:lnTo>
                  <a:pt x="3" y="203"/>
                </a:lnTo>
                <a:lnTo>
                  <a:pt x="211" y="3"/>
                </a:lnTo>
                <a:lnTo>
                  <a:pt x="213" y="0"/>
                </a:lnTo>
                <a:lnTo>
                  <a:pt x="218" y="0"/>
                </a:lnTo>
                <a:lnTo>
                  <a:pt x="222" y="0"/>
                </a:lnTo>
                <a:lnTo>
                  <a:pt x="223" y="3"/>
                </a:lnTo>
                <a:lnTo>
                  <a:pt x="227" y="7"/>
                </a:lnTo>
                <a:lnTo>
                  <a:pt x="227" y="10"/>
                </a:lnTo>
                <a:lnTo>
                  <a:pt x="227" y="13"/>
                </a:lnTo>
                <a:lnTo>
                  <a:pt x="223" y="17"/>
                </a:lnTo>
                <a:lnTo>
                  <a:pt x="17" y="2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7" name="Freeform 35"/>
          <p:cNvSpPr/>
          <p:nvPr userDrawn="1"/>
        </p:nvSpPr>
        <p:spPr bwMode="auto">
          <a:xfrm>
            <a:off x="5480051" y="706042"/>
            <a:ext cx="352425" cy="264319"/>
          </a:xfrm>
          <a:custGeom>
            <a:avLst/>
            <a:gdLst>
              <a:gd name="T0" fmla="*/ 2147483646 w 222"/>
              <a:gd name="T1" fmla="*/ 2147483646 h 222"/>
              <a:gd name="T2" fmla="*/ 2147483646 w 222"/>
              <a:gd name="T3" fmla="*/ 2147483646 h 222"/>
              <a:gd name="T4" fmla="*/ 2147483646 w 222"/>
              <a:gd name="T5" fmla="*/ 2147483646 h 222"/>
              <a:gd name="T6" fmla="*/ 2147483646 w 222"/>
              <a:gd name="T7" fmla="*/ 2147483646 h 222"/>
              <a:gd name="T8" fmla="*/ 2147483646 w 222"/>
              <a:gd name="T9" fmla="*/ 2147483646 h 222"/>
              <a:gd name="T10" fmla="*/ 2147483646 w 222"/>
              <a:gd name="T11" fmla="*/ 2147483646 h 222"/>
              <a:gd name="T12" fmla="*/ 2147483646 w 222"/>
              <a:gd name="T13" fmla="*/ 2147483646 h 222"/>
              <a:gd name="T14" fmla="*/ 2147483646 w 222"/>
              <a:gd name="T15" fmla="*/ 2147483646 h 222"/>
              <a:gd name="T16" fmla="*/ 2147483646 w 222"/>
              <a:gd name="T17" fmla="*/ 2147483646 h 222"/>
              <a:gd name="T18" fmla="*/ 2147483646 w 222"/>
              <a:gd name="T19" fmla="*/ 2147483646 h 222"/>
              <a:gd name="T20" fmla="*/ 2147483646 w 222"/>
              <a:gd name="T21" fmla="*/ 2147483646 h 222"/>
              <a:gd name="T22" fmla="*/ 2147483646 w 222"/>
              <a:gd name="T23" fmla="*/ 2147483646 h 222"/>
              <a:gd name="T24" fmla="*/ 2147483646 w 222"/>
              <a:gd name="T25" fmla="*/ 2147483646 h 222"/>
              <a:gd name="T26" fmla="*/ 2147483646 w 222"/>
              <a:gd name="T27" fmla="*/ 2147483646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2147483646 w 222"/>
              <a:gd name="T47" fmla="*/ 2147483646 h 222"/>
              <a:gd name="T48" fmla="*/ 2147483646 w 222"/>
              <a:gd name="T49" fmla="*/ 2147483646 h 222"/>
              <a:gd name="T50" fmla="*/ 2147483646 w 222"/>
              <a:gd name="T51" fmla="*/ 2147483646 h 222"/>
              <a:gd name="T52" fmla="*/ 2147483646 w 222"/>
              <a:gd name="T53" fmla="*/ 2147483646 h 222"/>
              <a:gd name="T54" fmla="*/ 2147483646 w 222"/>
              <a:gd name="T55" fmla="*/ 2147483646 h 222"/>
              <a:gd name="T56" fmla="*/ 2147483646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2147483646 w 222"/>
              <a:gd name="T67" fmla="*/ 2147483646 h 222"/>
              <a:gd name="T68" fmla="*/ 2147483646 w 222"/>
              <a:gd name="T69" fmla="*/ 2147483646 h 222"/>
              <a:gd name="T70" fmla="*/ 2147483646 w 222"/>
              <a:gd name="T71" fmla="*/ 2147483646 h 222"/>
              <a:gd name="T72" fmla="*/ 2147483646 w 222"/>
              <a:gd name="T73" fmla="*/ 2147483646 h 222"/>
              <a:gd name="T74" fmla="*/ 0 w 222"/>
              <a:gd name="T75" fmla="*/ 2147483646 h 222"/>
              <a:gd name="T76" fmla="*/ 0 w 222"/>
              <a:gd name="T77" fmla="*/ 2147483646 h 222"/>
              <a:gd name="T78" fmla="*/ 2147483646 w 222"/>
              <a:gd name="T79" fmla="*/ 2147483646 h 222"/>
              <a:gd name="T80" fmla="*/ 2147483646 w 222"/>
              <a:gd name="T81" fmla="*/ 2147483646 h 222"/>
              <a:gd name="T82" fmla="*/ 2147483646 w 222"/>
              <a:gd name="T83" fmla="*/ 2147483646 h 222"/>
              <a:gd name="T84" fmla="*/ 2147483646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2147483646 w 222"/>
              <a:gd name="T97" fmla="*/ 2147483646 h 222"/>
              <a:gd name="T98" fmla="*/ 2147483646 w 222"/>
              <a:gd name="T99" fmla="*/ 2147483646 h 222"/>
              <a:gd name="T100" fmla="*/ 2147483646 w 222"/>
              <a:gd name="T101" fmla="*/ 2147483646 h 222"/>
              <a:gd name="T102" fmla="*/ 2147483646 w 222"/>
              <a:gd name="T103" fmla="*/ 2147483646 h 222"/>
              <a:gd name="T104" fmla="*/ 2147483646 w 222"/>
              <a:gd name="T105" fmla="*/ 0 h 222"/>
              <a:gd name="T106" fmla="*/ 2147483646 w 222"/>
              <a:gd name="T107" fmla="*/ 0 h 222"/>
              <a:gd name="T108" fmla="*/ 2147483646 w 222"/>
              <a:gd name="T109" fmla="*/ 2147483646 h 222"/>
              <a:gd name="T110" fmla="*/ 2147483646 w 222"/>
              <a:gd name="T111" fmla="*/ 2147483646 h 222"/>
              <a:gd name="T112" fmla="*/ 2147483646 w 222"/>
              <a:gd name="T113" fmla="*/ 2147483646 h 222"/>
              <a:gd name="T114" fmla="*/ 2147483646 w 222"/>
              <a:gd name="T115" fmla="*/ 2147483646 h 222"/>
              <a:gd name="T116" fmla="*/ 2147483646 w 222"/>
              <a:gd name="T117" fmla="*/ 2147483646 h 222"/>
              <a:gd name="T118" fmla="*/ 2147483646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193" y="36"/>
                </a:moveTo>
                <a:lnTo>
                  <a:pt x="193" y="36"/>
                </a:lnTo>
                <a:lnTo>
                  <a:pt x="202" y="45"/>
                </a:lnTo>
                <a:lnTo>
                  <a:pt x="207" y="55"/>
                </a:lnTo>
                <a:lnTo>
                  <a:pt x="212" y="64"/>
                </a:lnTo>
                <a:lnTo>
                  <a:pt x="215" y="74"/>
                </a:lnTo>
                <a:lnTo>
                  <a:pt x="219" y="84"/>
                </a:lnTo>
                <a:lnTo>
                  <a:pt x="220" y="95"/>
                </a:lnTo>
                <a:lnTo>
                  <a:pt x="222" y="117"/>
                </a:lnTo>
                <a:lnTo>
                  <a:pt x="219" y="138"/>
                </a:lnTo>
                <a:lnTo>
                  <a:pt x="215" y="148"/>
                </a:lnTo>
                <a:lnTo>
                  <a:pt x="212" y="158"/>
                </a:lnTo>
                <a:lnTo>
                  <a:pt x="207" y="167"/>
                </a:lnTo>
                <a:lnTo>
                  <a:pt x="200" y="177"/>
                </a:lnTo>
                <a:lnTo>
                  <a:pt x="193" y="186"/>
                </a:lnTo>
                <a:lnTo>
                  <a:pt x="184" y="193"/>
                </a:lnTo>
                <a:lnTo>
                  <a:pt x="176" y="201"/>
                </a:lnTo>
                <a:lnTo>
                  <a:pt x="167" y="206"/>
                </a:lnTo>
                <a:lnTo>
                  <a:pt x="157" y="212"/>
                </a:lnTo>
                <a:lnTo>
                  <a:pt x="147" y="215"/>
                </a:lnTo>
                <a:lnTo>
                  <a:pt x="136" y="218"/>
                </a:lnTo>
                <a:lnTo>
                  <a:pt x="126" y="220"/>
                </a:lnTo>
                <a:lnTo>
                  <a:pt x="105" y="222"/>
                </a:lnTo>
                <a:lnTo>
                  <a:pt x="83" y="218"/>
                </a:lnTo>
                <a:lnTo>
                  <a:pt x="73" y="215"/>
                </a:lnTo>
                <a:lnTo>
                  <a:pt x="64" y="212"/>
                </a:lnTo>
                <a:lnTo>
                  <a:pt x="54" y="206"/>
                </a:lnTo>
                <a:lnTo>
                  <a:pt x="45" y="199"/>
                </a:lnTo>
                <a:lnTo>
                  <a:pt x="37" y="193"/>
                </a:lnTo>
                <a:lnTo>
                  <a:pt x="28" y="184"/>
                </a:lnTo>
                <a:lnTo>
                  <a:pt x="21" y="175"/>
                </a:lnTo>
                <a:lnTo>
                  <a:pt x="14" y="167"/>
                </a:lnTo>
                <a:lnTo>
                  <a:pt x="9" y="157"/>
                </a:lnTo>
                <a:lnTo>
                  <a:pt x="6" y="146"/>
                </a:lnTo>
                <a:lnTo>
                  <a:pt x="2" y="136"/>
                </a:lnTo>
                <a:lnTo>
                  <a:pt x="0" y="126"/>
                </a:lnTo>
                <a:lnTo>
                  <a:pt x="0" y="105"/>
                </a:lnTo>
                <a:lnTo>
                  <a:pt x="4" y="83"/>
                </a:lnTo>
                <a:lnTo>
                  <a:pt x="7" y="72"/>
                </a:lnTo>
                <a:lnTo>
                  <a:pt x="11" y="64"/>
                </a:lnTo>
                <a:lnTo>
                  <a:pt x="16" y="53"/>
                </a:lnTo>
                <a:lnTo>
                  <a:pt x="21" y="45"/>
                </a:lnTo>
                <a:lnTo>
                  <a:pt x="30" y="36"/>
                </a:lnTo>
                <a:lnTo>
                  <a:pt x="37" y="28"/>
                </a:lnTo>
                <a:lnTo>
                  <a:pt x="45" y="21"/>
                </a:lnTo>
                <a:lnTo>
                  <a:pt x="55" y="14"/>
                </a:lnTo>
                <a:lnTo>
                  <a:pt x="66" y="9"/>
                </a:lnTo>
                <a:lnTo>
                  <a:pt x="74" y="5"/>
                </a:lnTo>
                <a:lnTo>
                  <a:pt x="85" y="2"/>
                </a:lnTo>
                <a:lnTo>
                  <a:pt x="97" y="0"/>
                </a:lnTo>
                <a:lnTo>
                  <a:pt x="117" y="0"/>
                </a:lnTo>
                <a:lnTo>
                  <a:pt x="138" y="4"/>
                </a:lnTo>
                <a:lnTo>
                  <a:pt x="148" y="5"/>
                </a:lnTo>
                <a:lnTo>
                  <a:pt x="159" y="10"/>
                </a:lnTo>
                <a:lnTo>
                  <a:pt x="169" y="16"/>
                </a:lnTo>
                <a:lnTo>
                  <a:pt x="177" y="21"/>
                </a:lnTo>
                <a:lnTo>
                  <a:pt x="186" y="28"/>
                </a:lnTo>
                <a:lnTo>
                  <a:pt x="193" y="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8" name="Freeform 36"/>
          <p:cNvSpPr/>
          <p:nvPr userDrawn="1"/>
        </p:nvSpPr>
        <p:spPr bwMode="auto">
          <a:xfrm>
            <a:off x="6034089" y="1170386"/>
            <a:ext cx="222250" cy="167878"/>
          </a:xfrm>
          <a:custGeom>
            <a:avLst/>
            <a:gdLst>
              <a:gd name="T0" fmla="*/ 2147483646 w 140"/>
              <a:gd name="T1" fmla="*/ 2147483646 h 141"/>
              <a:gd name="T2" fmla="*/ 2147483646 w 140"/>
              <a:gd name="T3" fmla="*/ 2147483646 h 141"/>
              <a:gd name="T4" fmla="*/ 2147483646 w 140"/>
              <a:gd name="T5" fmla="*/ 2147483646 h 141"/>
              <a:gd name="T6" fmla="*/ 2147483646 w 140"/>
              <a:gd name="T7" fmla="*/ 2147483646 h 141"/>
              <a:gd name="T8" fmla="*/ 2147483646 w 140"/>
              <a:gd name="T9" fmla="*/ 2147483646 h 141"/>
              <a:gd name="T10" fmla="*/ 2147483646 w 140"/>
              <a:gd name="T11" fmla="*/ 2147483646 h 141"/>
              <a:gd name="T12" fmla="*/ 2147483646 w 140"/>
              <a:gd name="T13" fmla="*/ 2147483646 h 141"/>
              <a:gd name="T14" fmla="*/ 2147483646 w 140"/>
              <a:gd name="T15" fmla="*/ 2147483646 h 141"/>
              <a:gd name="T16" fmla="*/ 2147483646 w 140"/>
              <a:gd name="T17" fmla="*/ 2147483646 h 141"/>
              <a:gd name="T18" fmla="*/ 2147483646 w 140"/>
              <a:gd name="T19" fmla="*/ 2147483646 h 141"/>
              <a:gd name="T20" fmla="*/ 2147483646 w 140"/>
              <a:gd name="T21" fmla="*/ 2147483646 h 141"/>
              <a:gd name="T22" fmla="*/ 2147483646 w 140"/>
              <a:gd name="T23" fmla="*/ 2147483646 h 141"/>
              <a:gd name="T24" fmla="*/ 2147483646 w 140"/>
              <a:gd name="T25" fmla="*/ 2147483646 h 141"/>
              <a:gd name="T26" fmla="*/ 2147483646 w 140"/>
              <a:gd name="T27" fmla="*/ 2147483646 h 141"/>
              <a:gd name="T28" fmla="*/ 2147483646 w 140"/>
              <a:gd name="T29" fmla="*/ 2147483646 h 141"/>
              <a:gd name="T30" fmla="*/ 2147483646 w 140"/>
              <a:gd name="T31" fmla="*/ 2147483646 h 141"/>
              <a:gd name="T32" fmla="*/ 2147483646 w 140"/>
              <a:gd name="T33" fmla="*/ 2147483646 h 141"/>
              <a:gd name="T34" fmla="*/ 2147483646 w 140"/>
              <a:gd name="T35" fmla="*/ 2147483646 h 141"/>
              <a:gd name="T36" fmla="*/ 2147483646 w 140"/>
              <a:gd name="T37" fmla="*/ 2147483646 h 141"/>
              <a:gd name="T38" fmla="*/ 2147483646 w 140"/>
              <a:gd name="T39" fmla="*/ 2147483646 h 141"/>
              <a:gd name="T40" fmla="*/ 2147483646 w 140"/>
              <a:gd name="T41" fmla="*/ 2147483646 h 141"/>
              <a:gd name="T42" fmla="*/ 2147483646 w 140"/>
              <a:gd name="T43" fmla="*/ 2147483646 h 141"/>
              <a:gd name="T44" fmla="*/ 0 w 140"/>
              <a:gd name="T45" fmla="*/ 2147483646 h 141"/>
              <a:gd name="T46" fmla="*/ 0 w 140"/>
              <a:gd name="T47" fmla="*/ 2147483646 h 141"/>
              <a:gd name="T48" fmla="*/ 2147483646 w 140"/>
              <a:gd name="T49" fmla="*/ 2147483646 h 141"/>
              <a:gd name="T50" fmla="*/ 2147483646 w 140"/>
              <a:gd name="T51" fmla="*/ 2147483646 h 141"/>
              <a:gd name="T52" fmla="*/ 2147483646 w 140"/>
              <a:gd name="T53" fmla="*/ 2147483646 h 141"/>
              <a:gd name="T54" fmla="*/ 2147483646 w 140"/>
              <a:gd name="T55" fmla="*/ 2147483646 h 141"/>
              <a:gd name="T56" fmla="*/ 2147483646 w 140"/>
              <a:gd name="T57" fmla="*/ 2147483646 h 141"/>
              <a:gd name="T58" fmla="*/ 2147483646 w 140"/>
              <a:gd name="T59" fmla="*/ 2147483646 h 141"/>
              <a:gd name="T60" fmla="*/ 2147483646 w 140"/>
              <a:gd name="T61" fmla="*/ 2147483646 h 141"/>
              <a:gd name="T62" fmla="*/ 2147483646 w 140"/>
              <a:gd name="T63" fmla="*/ 0 h 141"/>
              <a:gd name="T64" fmla="*/ 2147483646 w 140"/>
              <a:gd name="T65" fmla="*/ 0 h 141"/>
              <a:gd name="T66" fmla="*/ 2147483646 w 140"/>
              <a:gd name="T67" fmla="*/ 2147483646 h 141"/>
              <a:gd name="T68" fmla="*/ 2147483646 w 140"/>
              <a:gd name="T69" fmla="*/ 2147483646 h 141"/>
              <a:gd name="T70" fmla="*/ 2147483646 w 140"/>
              <a:gd name="T71" fmla="*/ 2147483646 h 141"/>
              <a:gd name="T72" fmla="*/ 2147483646 w 140"/>
              <a:gd name="T73" fmla="*/ 2147483646 h 141"/>
              <a:gd name="T74" fmla="*/ 2147483646 w 140"/>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0" h="141">
                <a:moveTo>
                  <a:pt x="122" y="24"/>
                </a:moveTo>
                <a:lnTo>
                  <a:pt x="122" y="24"/>
                </a:lnTo>
                <a:lnTo>
                  <a:pt x="131" y="35"/>
                </a:lnTo>
                <a:lnTo>
                  <a:pt x="136" y="48"/>
                </a:lnTo>
                <a:lnTo>
                  <a:pt x="140" y="60"/>
                </a:lnTo>
                <a:lnTo>
                  <a:pt x="140" y="74"/>
                </a:lnTo>
                <a:lnTo>
                  <a:pt x="138" y="88"/>
                </a:lnTo>
                <a:lnTo>
                  <a:pt x="134" y="100"/>
                </a:lnTo>
                <a:lnTo>
                  <a:pt x="126" y="112"/>
                </a:lnTo>
                <a:lnTo>
                  <a:pt x="117" y="122"/>
                </a:lnTo>
                <a:lnTo>
                  <a:pt x="105" y="131"/>
                </a:lnTo>
                <a:lnTo>
                  <a:pt x="93" y="138"/>
                </a:lnTo>
                <a:lnTo>
                  <a:pt x="79" y="141"/>
                </a:lnTo>
                <a:lnTo>
                  <a:pt x="66" y="141"/>
                </a:lnTo>
                <a:lnTo>
                  <a:pt x="52" y="140"/>
                </a:lnTo>
                <a:lnTo>
                  <a:pt x="40" y="134"/>
                </a:lnTo>
                <a:lnTo>
                  <a:pt x="28" y="128"/>
                </a:lnTo>
                <a:lnTo>
                  <a:pt x="18" y="117"/>
                </a:lnTo>
                <a:lnTo>
                  <a:pt x="9" y="105"/>
                </a:lnTo>
                <a:lnTo>
                  <a:pt x="4" y="93"/>
                </a:lnTo>
                <a:lnTo>
                  <a:pt x="0" y="79"/>
                </a:lnTo>
                <a:lnTo>
                  <a:pt x="0" y="67"/>
                </a:lnTo>
                <a:lnTo>
                  <a:pt x="2" y="54"/>
                </a:lnTo>
                <a:lnTo>
                  <a:pt x="7" y="40"/>
                </a:lnTo>
                <a:lnTo>
                  <a:pt x="14" y="30"/>
                </a:lnTo>
                <a:lnTo>
                  <a:pt x="23" y="17"/>
                </a:lnTo>
                <a:lnTo>
                  <a:pt x="35" y="11"/>
                </a:lnTo>
                <a:lnTo>
                  <a:pt x="47" y="4"/>
                </a:lnTo>
                <a:lnTo>
                  <a:pt x="61" y="0"/>
                </a:lnTo>
                <a:lnTo>
                  <a:pt x="74" y="0"/>
                </a:lnTo>
                <a:lnTo>
                  <a:pt x="88" y="2"/>
                </a:lnTo>
                <a:lnTo>
                  <a:pt x="100" y="7"/>
                </a:lnTo>
                <a:lnTo>
                  <a:pt x="112" y="14"/>
                </a:lnTo>
                <a:lnTo>
                  <a:pt x="122" y="2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39" name="Freeform 37"/>
          <p:cNvSpPr/>
          <p:nvPr userDrawn="1"/>
        </p:nvSpPr>
        <p:spPr bwMode="auto">
          <a:xfrm>
            <a:off x="5726114" y="904875"/>
            <a:ext cx="371475" cy="304800"/>
          </a:xfrm>
          <a:custGeom>
            <a:avLst/>
            <a:gdLst>
              <a:gd name="T0" fmla="*/ 2147483646 w 234"/>
              <a:gd name="T1" fmla="*/ 2147483646 h 256"/>
              <a:gd name="T2" fmla="*/ 2147483646 w 234"/>
              <a:gd name="T3" fmla="*/ 2147483646 h 256"/>
              <a:gd name="T4" fmla="*/ 2147483646 w 234"/>
              <a:gd name="T5" fmla="*/ 2147483646 h 256"/>
              <a:gd name="T6" fmla="*/ 2147483646 w 234"/>
              <a:gd name="T7" fmla="*/ 2147483646 h 256"/>
              <a:gd name="T8" fmla="*/ 2147483646 w 234"/>
              <a:gd name="T9" fmla="*/ 2147483646 h 256"/>
              <a:gd name="T10" fmla="*/ 2147483646 w 234"/>
              <a:gd name="T11" fmla="*/ 2147483646 h 256"/>
              <a:gd name="T12" fmla="*/ 2147483646 w 234"/>
              <a:gd name="T13" fmla="*/ 2147483646 h 256"/>
              <a:gd name="T14" fmla="*/ 2147483646 w 234"/>
              <a:gd name="T15" fmla="*/ 2147483646 h 256"/>
              <a:gd name="T16" fmla="*/ 2147483646 w 234"/>
              <a:gd name="T17" fmla="*/ 2147483646 h 256"/>
              <a:gd name="T18" fmla="*/ 2147483646 w 234"/>
              <a:gd name="T19" fmla="*/ 2147483646 h 256"/>
              <a:gd name="T20" fmla="*/ 2147483646 w 234"/>
              <a:gd name="T21" fmla="*/ 2147483646 h 256"/>
              <a:gd name="T22" fmla="*/ 2147483646 w 234"/>
              <a:gd name="T23" fmla="*/ 2147483646 h 256"/>
              <a:gd name="T24" fmla="*/ 2147483646 w 234"/>
              <a:gd name="T25" fmla="*/ 2147483646 h 256"/>
              <a:gd name="T26" fmla="*/ 2147483646 w 234"/>
              <a:gd name="T27" fmla="*/ 2147483646 h 256"/>
              <a:gd name="T28" fmla="*/ 2147483646 w 234"/>
              <a:gd name="T29" fmla="*/ 2147483646 h 256"/>
              <a:gd name="T30" fmla="*/ 0 w 234"/>
              <a:gd name="T31" fmla="*/ 2147483646 h 256"/>
              <a:gd name="T32" fmla="*/ 2147483646 w 234"/>
              <a:gd name="T33" fmla="*/ 2147483646 h 256"/>
              <a:gd name="T34" fmla="*/ 2147483646 w 234"/>
              <a:gd name="T35" fmla="*/ 2147483646 h 256"/>
              <a:gd name="T36" fmla="*/ 2147483646 w 234"/>
              <a:gd name="T37" fmla="*/ 2147483646 h 256"/>
              <a:gd name="T38" fmla="*/ 2147483646 w 234"/>
              <a:gd name="T39" fmla="*/ 2147483646 h 256"/>
              <a:gd name="T40" fmla="*/ 2147483646 w 234"/>
              <a:gd name="T41" fmla="*/ 0 h 256"/>
              <a:gd name="T42" fmla="*/ 2147483646 w 234"/>
              <a:gd name="T43" fmla="*/ 0 h 256"/>
              <a:gd name="T44" fmla="*/ 2147483646 w 234"/>
              <a:gd name="T45" fmla="*/ 2147483646 h 256"/>
              <a:gd name="T46" fmla="*/ 2147483646 w 234"/>
              <a:gd name="T47" fmla="*/ 2147483646 h 256"/>
              <a:gd name="T48" fmla="*/ 2147483646 w 234"/>
              <a:gd name="T49" fmla="*/ 2147483646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4" h="256">
                <a:moveTo>
                  <a:pt x="229" y="230"/>
                </a:moveTo>
                <a:lnTo>
                  <a:pt x="229" y="230"/>
                </a:lnTo>
                <a:lnTo>
                  <a:pt x="232" y="235"/>
                </a:lnTo>
                <a:lnTo>
                  <a:pt x="234" y="242"/>
                </a:lnTo>
                <a:lnTo>
                  <a:pt x="232" y="247"/>
                </a:lnTo>
                <a:lnTo>
                  <a:pt x="229" y="253"/>
                </a:lnTo>
                <a:lnTo>
                  <a:pt x="224" y="256"/>
                </a:lnTo>
                <a:lnTo>
                  <a:pt x="217" y="256"/>
                </a:lnTo>
                <a:lnTo>
                  <a:pt x="212" y="254"/>
                </a:lnTo>
                <a:lnTo>
                  <a:pt x="206" y="251"/>
                </a:lnTo>
                <a:lnTo>
                  <a:pt x="5" y="26"/>
                </a:lnTo>
                <a:lnTo>
                  <a:pt x="2" y="20"/>
                </a:lnTo>
                <a:lnTo>
                  <a:pt x="0" y="14"/>
                </a:lnTo>
                <a:lnTo>
                  <a:pt x="2" y="8"/>
                </a:lnTo>
                <a:lnTo>
                  <a:pt x="5" y="3"/>
                </a:lnTo>
                <a:lnTo>
                  <a:pt x="10" y="0"/>
                </a:lnTo>
                <a:lnTo>
                  <a:pt x="17" y="0"/>
                </a:lnTo>
                <a:lnTo>
                  <a:pt x="22" y="2"/>
                </a:lnTo>
                <a:lnTo>
                  <a:pt x="28" y="5"/>
                </a:lnTo>
                <a:lnTo>
                  <a:pt x="229" y="23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0" name="Freeform 38"/>
          <p:cNvSpPr/>
          <p:nvPr userDrawn="1"/>
        </p:nvSpPr>
        <p:spPr bwMode="auto">
          <a:xfrm>
            <a:off x="5126039" y="577454"/>
            <a:ext cx="409575" cy="216694"/>
          </a:xfrm>
          <a:custGeom>
            <a:avLst/>
            <a:gdLst>
              <a:gd name="T0" fmla="*/ 2147483646 w 258"/>
              <a:gd name="T1" fmla="*/ 2147483646 h 182"/>
              <a:gd name="T2" fmla="*/ 2147483646 w 258"/>
              <a:gd name="T3" fmla="*/ 2147483646 h 182"/>
              <a:gd name="T4" fmla="*/ 2147483646 w 258"/>
              <a:gd name="T5" fmla="*/ 2147483646 h 182"/>
              <a:gd name="T6" fmla="*/ 2147483646 w 258"/>
              <a:gd name="T7" fmla="*/ 2147483646 h 182"/>
              <a:gd name="T8" fmla="*/ 2147483646 w 258"/>
              <a:gd name="T9" fmla="*/ 2147483646 h 182"/>
              <a:gd name="T10" fmla="*/ 2147483646 w 258"/>
              <a:gd name="T11" fmla="*/ 2147483646 h 182"/>
              <a:gd name="T12" fmla="*/ 2147483646 w 258"/>
              <a:gd name="T13" fmla="*/ 2147483646 h 182"/>
              <a:gd name="T14" fmla="*/ 2147483646 w 258"/>
              <a:gd name="T15" fmla="*/ 2147483646 h 182"/>
              <a:gd name="T16" fmla="*/ 2147483646 w 258"/>
              <a:gd name="T17" fmla="*/ 2147483646 h 182"/>
              <a:gd name="T18" fmla="*/ 2147483646 w 258"/>
              <a:gd name="T19" fmla="*/ 2147483646 h 182"/>
              <a:gd name="T20" fmla="*/ 2147483646 w 258"/>
              <a:gd name="T21" fmla="*/ 2147483646 h 182"/>
              <a:gd name="T22" fmla="*/ 2147483646 w 258"/>
              <a:gd name="T23" fmla="*/ 2147483646 h 182"/>
              <a:gd name="T24" fmla="*/ 2147483646 w 258"/>
              <a:gd name="T25" fmla="*/ 2147483646 h 182"/>
              <a:gd name="T26" fmla="*/ 2147483646 w 258"/>
              <a:gd name="T27" fmla="*/ 2147483646 h 182"/>
              <a:gd name="T28" fmla="*/ 2147483646 w 258"/>
              <a:gd name="T29" fmla="*/ 2147483646 h 182"/>
              <a:gd name="T30" fmla="*/ 0 w 258"/>
              <a:gd name="T31" fmla="*/ 2147483646 h 182"/>
              <a:gd name="T32" fmla="*/ 0 w 258"/>
              <a:gd name="T33" fmla="*/ 2147483646 h 182"/>
              <a:gd name="T34" fmla="*/ 2147483646 w 258"/>
              <a:gd name="T35" fmla="*/ 2147483646 h 182"/>
              <a:gd name="T36" fmla="*/ 2147483646 w 258"/>
              <a:gd name="T37" fmla="*/ 2147483646 h 182"/>
              <a:gd name="T38" fmla="*/ 2147483646 w 258"/>
              <a:gd name="T39" fmla="*/ 2147483646 h 182"/>
              <a:gd name="T40" fmla="*/ 2147483646 w 258"/>
              <a:gd name="T41" fmla="*/ 2147483646 h 182"/>
              <a:gd name="T42" fmla="*/ 2147483646 w 258"/>
              <a:gd name="T43" fmla="*/ 0 h 182"/>
              <a:gd name="T44" fmla="*/ 2147483646 w 258"/>
              <a:gd name="T45" fmla="*/ 0 h 182"/>
              <a:gd name="T46" fmla="*/ 2147483646 w 258"/>
              <a:gd name="T47" fmla="*/ 2147483646 h 182"/>
              <a:gd name="T48" fmla="*/ 2147483646 w 258"/>
              <a:gd name="T49" fmla="*/ 214748364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8" h="182">
                <a:moveTo>
                  <a:pt x="253" y="165"/>
                </a:moveTo>
                <a:lnTo>
                  <a:pt x="253" y="165"/>
                </a:lnTo>
                <a:lnTo>
                  <a:pt x="256" y="167"/>
                </a:lnTo>
                <a:lnTo>
                  <a:pt x="258" y="170"/>
                </a:lnTo>
                <a:lnTo>
                  <a:pt x="258" y="173"/>
                </a:lnTo>
                <a:lnTo>
                  <a:pt x="256" y="177"/>
                </a:lnTo>
                <a:lnTo>
                  <a:pt x="253" y="180"/>
                </a:lnTo>
                <a:lnTo>
                  <a:pt x="249" y="182"/>
                </a:lnTo>
                <a:lnTo>
                  <a:pt x="246" y="182"/>
                </a:lnTo>
                <a:lnTo>
                  <a:pt x="242" y="180"/>
                </a:lnTo>
                <a:lnTo>
                  <a:pt x="5" y="19"/>
                </a:lnTo>
                <a:lnTo>
                  <a:pt x="2" y="15"/>
                </a:lnTo>
                <a:lnTo>
                  <a:pt x="0" y="12"/>
                </a:lnTo>
                <a:lnTo>
                  <a:pt x="0" y="8"/>
                </a:lnTo>
                <a:lnTo>
                  <a:pt x="2" y="5"/>
                </a:lnTo>
                <a:lnTo>
                  <a:pt x="5" y="1"/>
                </a:lnTo>
                <a:lnTo>
                  <a:pt x="9" y="0"/>
                </a:lnTo>
                <a:lnTo>
                  <a:pt x="12" y="0"/>
                </a:lnTo>
                <a:lnTo>
                  <a:pt x="15" y="1"/>
                </a:lnTo>
                <a:lnTo>
                  <a:pt x="253" y="16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1" name="Freeform 39"/>
          <p:cNvSpPr/>
          <p:nvPr userDrawn="1"/>
        </p:nvSpPr>
        <p:spPr bwMode="auto">
          <a:xfrm>
            <a:off x="5229226" y="470297"/>
            <a:ext cx="328613" cy="284559"/>
          </a:xfrm>
          <a:custGeom>
            <a:avLst/>
            <a:gdLst>
              <a:gd name="T0" fmla="*/ 2147483646 w 207"/>
              <a:gd name="T1" fmla="*/ 2147483646 h 239"/>
              <a:gd name="T2" fmla="*/ 2147483646 w 207"/>
              <a:gd name="T3" fmla="*/ 2147483646 h 239"/>
              <a:gd name="T4" fmla="*/ 2147483646 w 207"/>
              <a:gd name="T5" fmla="*/ 2147483646 h 239"/>
              <a:gd name="T6" fmla="*/ 2147483646 w 207"/>
              <a:gd name="T7" fmla="*/ 2147483646 h 239"/>
              <a:gd name="T8" fmla="*/ 2147483646 w 207"/>
              <a:gd name="T9" fmla="*/ 2147483646 h 239"/>
              <a:gd name="T10" fmla="*/ 2147483646 w 207"/>
              <a:gd name="T11" fmla="*/ 2147483646 h 239"/>
              <a:gd name="T12" fmla="*/ 2147483646 w 207"/>
              <a:gd name="T13" fmla="*/ 2147483646 h 239"/>
              <a:gd name="T14" fmla="*/ 2147483646 w 207"/>
              <a:gd name="T15" fmla="*/ 2147483646 h 239"/>
              <a:gd name="T16" fmla="*/ 2147483646 w 207"/>
              <a:gd name="T17" fmla="*/ 2147483646 h 239"/>
              <a:gd name="T18" fmla="*/ 2147483646 w 207"/>
              <a:gd name="T19" fmla="*/ 2147483646 h 239"/>
              <a:gd name="T20" fmla="*/ 2147483646 w 207"/>
              <a:gd name="T21" fmla="*/ 2147483646 h 239"/>
              <a:gd name="T22" fmla="*/ 2147483646 w 207"/>
              <a:gd name="T23" fmla="*/ 2147483646 h 239"/>
              <a:gd name="T24" fmla="*/ 2147483646 w 207"/>
              <a:gd name="T25" fmla="*/ 2147483646 h 239"/>
              <a:gd name="T26" fmla="*/ 2147483646 w 207"/>
              <a:gd name="T27" fmla="*/ 2147483646 h 239"/>
              <a:gd name="T28" fmla="*/ 2147483646 w 207"/>
              <a:gd name="T29" fmla="*/ 2147483646 h 239"/>
              <a:gd name="T30" fmla="*/ 0 w 207"/>
              <a:gd name="T31" fmla="*/ 2147483646 h 239"/>
              <a:gd name="T32" fmla="*/ 2147483646 w 207"/>
              <a:gd name="T33" fmla="*/ 2147483646 h 239"/>
              <a:gd name="T34" fmla="*/ 2147483646 w 207"/>
              <a:gd name="T35" fmla="*/ 2147483646 h 239"/>
              <a:gd name="T36" fmla="*/ 2147483646 w 207"/>
              <a:gd name="T37" fmla="*/ 2147483646 h 239"/>
              <a:gd name="T38" fmla="*/ 2147483646 w 207"/>
              <a:gd name="T39" fmla="*/ 2147483646 h 239"/>
              <a:gd name="T40" fmla="*/ 2147483646 w 207"/>
              <a:gd name="T41" fmla="*/ 0 h 239"/>
              <a:gd name="T42" fmla="*/ 2147483646 w 207"/>
              <a:gd name="T43" fmla="*/ 0 h 239"/>
              <a:gd name="T44" fmla="*/ 2147483646 w 207"/>
              <a:gd name="T45" fmla="*/ 2147483646 h 239"/>
              <a:gd name="T46" fmla="*/ 2147483646 w 207"/>
              <a:gd name="T47" fmla="*/ 2147483646 h 239"/>
              <a:gd name="T48" fmla="*/ 2147483646 w 207"/>
              <a:gd name="T49" fmla="*/ 2147483646 h 2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7" h="239">
                <a:moveTo>
                  <a:pt x="203" y="224"/>
                </a:moveTo>
                <a:lnTo>
                  <a:pt x="203" y="224"/>
                </a:lnTo>
                <a:lnTo>
                  <a:pt x="205" y="227"/>
                </a:lnTo>
                <a:lnTo>
                  <a:pt x="207" y="231"/>
                </a:lnTo>
                <a:lnTo>
                  <a:pt x="205" y="234"/>
                </a:lnTo>
                <a:lnTo>
                  <a:pt x="203" y="238"/>
                </a:lnTo>
                <a:lnTo>
                  <a:pt x="200" y="239"/>
                </a:lnTo>
                <a:lnTo>
                  <a:pt x="196" y="239"/>
                </a:lnTo>
                <a:lnTo>
                  <a:pt x="193" y="238"/>
                </a:lnTo>
                <a:lnTo>
                  <a:pt x="189" y="236"/>
                </a:lnTo>
                <a:lnTo>
                  <a:pt x="4" y="16"/>
                </a:lnTo>
                <a:lnTo>
                  <a:pt x="2" y="12"/>
                </a:lnTo>
                <a:lnTo>
                  <a:pt x="0" y="9"/>
                </a:lnTo>
                <a:lnTo>
                  <a:pt x="2" y="6"/>
                </a:lnTo>
                <a:lnTo>
                  <a:pt x="4" y="2"/>
                </a:lnTo>
                <a:lnTo>
                  <a:pt x="7" y="0"/>
                </a:lnTo>
                <a:lnTo>
                  <a:pt x="11" y="0"/>
                </a:lnTo>
                <a:lnTo>
                  <a:pt x="16" y="2"/>
                </a:lnTo>
                <a:lnTo>
                  <a:pt x="17" y="4"/>
                </a:lnTo>
                <a:lnTo>
                  <a:pt x="203" y="22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2" name="Freeform 40"/>
          <p:cNvSpPr/>
          <p:nvPr userDrawn="1"/>
        </p:nvSpPr>
        <p:spPr bwMode="auto">
          <a:xfrm>
            <a:off x="5043488" y="683419"/>
            <a:ext cx="458787" cy="144066"/>
          </a:xfrm>
          <a:custGeom>
            <a:avLst/>
            <a:gdLst>
              <a:gd name="T0" fmla="*/ 2147483646 w 289"/>
              <a:gd name="T1" fmla="*/ 2147483646 h 121"/>
              <a:gd name="T2" fmla="*/ 2147483646 w 289"/>
              <a:gd name="T3" fmla="*/ 2147483646 h 121"/>
              <a:gd name="T4" fmla="*/ 2147483646 w 289"/>
              <a:gd name="T5" fmla="*/ 2147483646 h 121"/>
              <a:gd name="T6" fmla="*/ 2147483646 w 289"/>
              <a:gd name="T7" fmla="*/ 2147483646 h 121"/>
              <a:gd name="T8" fmla="*/ 2147483646 w 289"/>
              <a:gd name="T9" fmla="*/ 2147483646 h 121"/>
              <a:gd name="T10" fmla="*/ 2147483646 w 289"/>
              <a:gd name="T11" fmla="*/ 2147483646 h 121"/>
              <a:gd name="T12" fmla="*/ 2147483646 w 289"/>
              <a:gd name="T13" fmla="*/ 2147483646 h 121"/>
              <a:gd name="T14" fmla="*/ 2147483646 w 289"/>
              <a:gd name="T15" fmla="*/ 2147483646 h 121"/>
              <a:gd name="T16" fmla="*/ 2147483646 w 289"/>
              <a:gd name="T17" fmla="*/ 2147483646 h 121"/>
              <a:gd name="T18" fmla="*/ 2147483646 w 289"/>
              <a:gd name="T19" fmla="*/ 2147483646 h 121"/>
              <a:gd name="T20" fmla="*/ 2147483646 w 289"/>
              <a:gd name="T21" fmla="*/ 2147483646 h 121"/>
              <a:gd name="T22" fmla="*/ 2147483646 w 289"/>
              <a:gd name="T23" fmla="*/ 2147483646 h 121"/>
              <a:gd name="T24" fmla="*/ 2147483646 w 289"/>
              <a:gd name="T25" fmla="*/ 2147483646 h 121"/>
              <a:gd name="T26" fmla="*/ 2147483646 w 289"/>
              <a:gd name="T27" fmla="*/ 2147483646 h 121"/>
              <a:gd name="T28" fmla="*/ 2147483646 w 289"/>
              <a:gd name="T29" fmla="*/ 2147483646 h 121"/>
              <a:gd name="T30" fmla="*/ 0 w 289"/>
              <a:gd name="T31" fmla="*/ 2147483646 h 121"/>
              <a:gd name="T32" fmla="*/ 0 w 289"/>
              <a:gd name="T33" fmla="*/ 2147483646 h 121"/>
              <a:gd name="T34" fmla="*/ 0 w 289"/>
              <a:gd name="T35" fmla="*/ 2147483646 h 121"/>
              <a:gd name="T36" fmla="*/ 0 w 289"/>
              <a:gd name="T37" fmla="*/ 2147483646 h 121"/>
              <a:gd name="T38" fmla="*/ 0 w 289"/>
              <a:gd name="T39" fmla="*/ 2147483646 h 121"/>
              <a:gd name="T40" fmla="*/ 2147483646 w 289"/>
              <a:gd name="T41" fmla="*/ 2147483646 h 121"/>
              <a:gd name="T42" fmla="*/ 2147483646 w 289"/>
              <a:gd name="T43" fmla="*/ 2147483646 h 121"/>
              <a:gd name="T44" fmla="*/ 2147483646 w 289"/>
              <a:gd name="T45" fmla="*/ 0 h 121"/>
              <a:gd name="T46" fmla="*/ 2147483646 w 289"/>
              <a:gd name="T47" fmla="*/ 0 h 121"/>
              <a:gd name="T48" fmla="*/ 2147483646 w 289"/>
              <a:gd name="T49" fmla="*/ 2147483646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9" h="121">
                <a:moveTo>
                  <a:pt x="282" y="102"/>
                </a:moveTo>
                <a:lnTo>
                  <a:pt x="282" y="102"/>
                </a:lnTo>
                <a:lnTo>
                  <a:pt x="286" y="103"/>
                </a:lnTo>
                <a:lnTo>
                  <a:pt x="289" y="107"/>
                </a:lnTo>
                <a:lnTo>
                  <a:pt x="289" y="110"/>
                </a:lnTo>
                <a:lnTo>
                  <a:pt x="289" y="114"/>
                </a:lnTo>
                <a:lnTo>
                  <a:pt x="286" y="117"/>
                </a:lnTo>
                <a:lnTo>
                  <a:pt x="284" y="121"/>
                </a:lnTo>
                <a:lnTo>
                  <a:pt x="281" y="121"/>
                </a:lnTo>
                <a:lnTo>
                  <a:pt x="275" y="121"/>
                </a:lnTo>
                <a:lnTo>
                  <a:pt x="7" y="19"/>
                </a:lnTo>
                <a:lnTo>
                  <a:pt x="4" y="17"/>
                </a:lnTo>
                <a:lnTo>
                  <a:pt x="0" y="14"/>
                </a:lnTo>
                <a:lnTo>
                  <a:pt x="0" y="10"/>
                </a:lnTo>
                <a:lnTo>
                  <a:pt x="0" y="7"/>
                </a:lnTo>
                <a:lnTo>
                  <a:pt x="4" y="4"/>
                </a:lnTo>
                <a:lnTo>
                  <a:pt x="6" y="2"/>
                </a:lnTo>
                <a:lnTo>
                  <a:pt x="9" y="0"/>
                </a:lnTo>
                <a:lnTo>
                  <a:pt x="14" y="0"/>
                </a:lnTo>
                <a:lnTo>
                  <a:pt x="282" y="10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3" name="Freeform 41"/>
          <p:cNvSpPr/>
          <p:nvPr userDrawn="1"/>
        </p:nvSpPr>
        <p:spPr bwMode="auto">
          <a:xfrm>
            <a:off x="5364163" y="404814"/>
            <a:ext cx="247650" cy="326231"/>
          </a:xfrm>
          <a:custGeom>
            <a:avLst/>
            <a:gdLst>
              <a:gd name="T0" fmla="*/ 2147483646 w 156"/>
              <a:gd name="T1" fmla="*/ 2147483646 h 274"/>
              <a:gd name="T2" fmla="*/ 2147483646 w 156"/>
              <a:gd name="T3" fmla="*/ 2147483646 h 274"/>
              <a:gd name="T4" fmla="*/ 2147483646 w 156"/>
              <a:gd name="T5" fmla="*/ 2147483646 h 274"/>
              <a:gd name="T6" fmla="*/ 2147483646 w 156"/>
              <a:gd name="T7" fmla="*/ 2147483646 h 274"/>
              <a:gd name="T8" fmla="*/ 2147483646 w 156"/>
              <a:gd name="T9" fmla="*/ 2147483646 h 274"/>
              <a:gd name="T10" fmla="*/ 2147483646 w 156"/>
              <a:gd name="T11" fmla="*/ 2147483646 h 274"/>
              <a:gd name="T12" fmla="*/ 2147483646 w 156"/>
              <a:gd name="T13" fmla="*/ 2147483646 h 274"/>
              <a:gd name="T14" fmla="*/ 2147483646 w 156"/>
              <a:gd name="T15" fmla="*/ 2147483646 h 274"/>
              <a:gd name="T16" fmla="*/ 2147483646 w 156"/>
              <a:gd name="T17" fmla="*/ 2147483646 h 274"/>
              <a:gd name="T18" fmla="*/ 2147483646 w 156"/>
              <a:gd name="T19" fmla="*/ 2147483646 h 274"/>
              <a:gd name="T20" fmla="*/ 2147483646 w 156"/>
              <a:gd name="T21" fmla="*/ 2147483646 h 274"/>
              <a:gd name="T22" fmla="*/ 2147483646 w 156"/>
              <a:gd name="T23" fmla="*/ 2147483646 h 274"/>
              <a:gd name="T24" fmla="*/ 2147483646 w 156"/>
              <a:gd name="T25" fmla="*/ 2147483646 h 274"/>
              <a:gd name="T26" fmla="*/ 2147483646 w 156"/>
              <a:gd name="T27" fmla="*/ 2147483646 h 274"/>
              <a:gd name="T28" fmla="*/ 0 w 156"/>
              <a:gd name="T29" fmla="*/ 2147483646 h 274"/>
              <a:gd name="T30" fmla="*/ 2147483646 w 156"/>
              <a:gd name="T31" fmla="*/ 2147483646 h 274"/>
              <a:gd name="T32" fmla="*/ 2147483646 w 156"/>
              <a:gd name="T33" fmla="*/ 2147483646 h 274"/>
              <a:gd name="T34" fmla="*/ 2147483646 w 156"/>
              <a:gd name="T35" fmla="*/ 2147483646 h 274"/>
              <a:gd name="T36" fmla="*/ 2147483646 w 156"/>
              <a:gd name="T37" fmla="*/ 2147483646 h 274"/>
              <a:gd name="T38" fmla="*/ 2147483646 w 156"/>
              <a:gd name="T39" fmla="*/ 2147483646 h 274"/>
              <a:gd name="T40" fmla="*/ 2147483646 w 156"/>
              <a:gd name="T41" fmla="*/ 0 h 274"/>
              <a:gd name="T42" fmla="*/ 2147483646 w 156"/>
              <a:gd name="T43" fmla="*/ 2147483646 h 274"/>
              <a:gd name="T44" fmla="*/ 2147483646 w 156"/>
              <a:gd name="T45" fmla="*/ 2147483646 h 274"/>
              <a:gd name="T46" fmla="*/ 2147483646 w 156"/>
              <a:gd name="T47" fmla="*/ 2147483646 h 274"/>
              <a:gd name="T48" fmla="*/ 2147483646 w 156"/>
              <a:gd name="T49" fmla="*/ 2147483646 h 2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6" h="274">
                <a:moveTo>
                  <a:pt x="156" y="258"/>
                </a:moveTo>
                <a:lnTo>
                  <a:pt x="156" y="258"/>
                </a:lnTo>
                <a:lnTo>
                  <a:pt x="156" y="263"/>
                </a:lnTo>
                <a:lnTo>
                  <a:pt x="156" y="267"/>
                </a:lnTo>
                <a:lnTo>
                  <a:pt x="154" y="270"/>
                </a:lnTo>
                <a:lnTo>
                  <a:pt x="151" y="272"/>
                </a:lnTo>
                <a:lnTo>
                  <a:pt x="147" y="274"/>
                </a:lnTo>
                <a:lnTo>
                  <a:pt x="144" y="274"/>
                </a:lnTo>
                <a:lnTo>
                  <a:pt x="140" y="272"/>
                </a:lnTo>
                <a:lnTo>
                  <a:pt x="139" y="269"/>
                </a:lnTo>
                <a:lnTo>
                  <a:pt x="1" y="16"/>
                </a:lnTo>
                <a:lnTo>
                  <a:pt x="0" y="11"/>
                </a:lnTo>
                <a:lnTo>
                  <a:pt x="1" y="7"/>
                </a:lnTo>
                <a:lnTo>
                  <a:pt x="3" y="4"/>
                </a:lnTo>
                <a:lnTo>
                  <a:pt x="5" y="2"/>
                </a:lnTo>
                <a:lnTo>
                  <a:pt x="10" y="0"/>
                </a:lnTo>
                <a:lnTo>
                  <a:pt x="13" y="2"/>
                </a:lnTo>
                <a:lnTo>
                  <a:pt x="17" y="4"/>
                </a:lnTo>
                <a:lnTo>
                  <a:pt x="18" y="6"/>
                </a:lnTo>
                <a:lnTo>
                  <a:pt x="156" y="25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4" name="Freeform 42"/>
          <p:cNvSpPr/>
          <p:nvPr userDrawn="1"/>
        </p:nvSpPr>
        <p:spPr bwMode="auto">
          <a:xfrm>
            <a:off x="5033963" y="788195"/>
            <a:ext cx="476250" cy="97631"/>
          </a:xfrm>
          <a:custGeom>
            <a:avLst/>
            <a:gdLst>
              <a:gd name="T0" fmla="*/ 2147483646 w 300"/>
              <a:gd name="T1" fmla="*/ 2147483646 h 82"/>
              <a:gd name="T2" fmla="*/ 2147483646 w 300"/>
              <a:gd name="T3" fmla="*/ 2147483646 h 82"/>
              <a:gd name="T4" fmla="*/ 2147483646 w 300"/>
              <a:gd name="T5" fmla="*/ 2147483646 h 82"/>
              <a:gd name="T6" fmla="*/ 2147483646 w 300"/>
              <a:gd name="T7" fmla="*/ 2147483646 h 82"/>
              <a:gd name="T8" fmla="*/ 2147483646 w 300"/>
              <a:gd name="T9" fmla="*/ 2147483646 h 82"/>
              <a:gd name="T10" fmla="*/ 2147483646 w 300"/>
              <a:gd name="T11" fmla="*/ 2147483646 h 82"/>
              <a:gd name="T12" fmla="*/ 2147483646 w 300"/>
              <a:gd name="T13" fmla="*/ 2147483646 h 82"/>
              <a:gd name="T14" fmla="*/ 2147483646 w 300"/>
              <a:gd name="T15" fmla="*/ 2147483646 h 82"/>
              <a:gd name="T16" fmla="*/ 2147483646 w 300"/>
              <a:gd name="T17" fmla="*/ 2147483646 h 82"/>
              <a:gd name="T18" fmla="*/ 2147483646 w 300"/>
              <a:gd name="T19" fmla="*/ 2147483646 h 82"/>
              <a:gd name="T20" fmla="*/ 2147483646 w 300"/>
              <a:gd name="T21" fmla="*/ 2147483646 h 82"/>
              <a:gd name="T22" fmla="*/ 2147483646 w 300"/>
              <a:gd name="T23" fmla="*/ 2147483646 h 82"/>
              <a:gd name="T24" fmla="*/ 2147483646 w 300"/>
              <a:gd name="T25" fmla="*/ 2147483646 h 82"/>
              <a:gd name="T26" fmla="*/ 2147483646 w 300"/>
              <a:gd name="T27" fmla="*/ 2147483646 h 82"/>
              <a:gd name="T28" fmla="*/ 2147483646 w 300"/>
              <a:gd name="T29" fmla="*/ 2147483646 h 82"/>
              <a:gd name="T30" fmla="*/ 2147483646 w 300"/>
              <a:gd name="T31" fmla="*/ 2147483646 h 82"/>
              <a:gd name="T32" fmla="*/ 0 w 300"/>
              <a:gd name="T33" fmla="*/ 2147483646 h 82"/>
              <a:gd name="T34" fmla="*/ 0 w 300"/>
              <a:gd name="T35" fmla="*/ 2147483646 h 82"/>
              <a:gd name="T36" fmla="*/ 0 w 300"/>
              <a:gd name="T37" fmla="*/ 2147483646 h 82"/>
              <a:gd name="T38" fmla="*/ 0 w 300"/>
              <a:gd name="T39" fmla="*/ 2147483646 h 82"/>
              <a:gd name="T40" fmla="*/ 2147483646 w 300"/>
              <a:gd name="T41" fmla="*/ 2147483646 h 82"/>
              <a:gd name="T42" fmla="*/ 2147483646 w 300"/>
              <a:gd name="T43" fmla="*/ 2147483646 h 82"/>
              <a:gd name="T44" fmla="*/ 2147483646 w 300"/>
              <a:gd name="T45" fmla="*/ 0 h 82"/>
              <a:gd name="T46" fmla="*/ 2147483646 w 300"/>
              <a:gd name="T47" fmla="*/ 2147483646 h 82"/>
              <a:gd name="T48" fmla="*/ 2147483646 w 300"/>
              <a:gd name="T49" fmla="*/ 2147483646 h 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0" h="82">
                <a:moveTo>
                  <a:pt x="292" y="63"/>
                </a:moveTo>
                <a:lnTo>
                  <a:pt x="292" y="63"/>
                </a:lnTo>
                <a:lnTo>
                  <a:pt x="295" y="65"/>
                </a:lnTo>
                <a:lnTo>
                  <a:pt x="299" y="67"/>
                </a:lnTo>
                <a:lnTo>
                  <a:pt x="300" y="70"/>
                </a:lnTo>
                <a:lnTo>
                  <a:pt x="300" y="74"/>
                </a:lnTo>
                <a:lnTo>
                  <a:pt x="299" y="79"/>
                </a:lnTo>
                <a:lnTo>
                  <a:pt x="295" y="81"/>
                </a:lnTo>
                <a:lnTo>
                  <a:pt x="292" y="82"/>
                </a:lnTo>
                <a:lnTo>
                  <a:pt x="288" y="82"/>
                </a:lnTo>
                <a:lnTo>
                  <a:pt x="6" y="20"/>
                </a:lnTo>
                <a:lnTo>
                  <a:pt x="3" y="19"/>
                </a:lnTo>
                <a:lnTo>
                  <a:pt x="1" y="15"/>
                </a:lnTo>
                <a:lnTo>
                  <a:pt x="0" y="12"/>
                </a:lnTo>
                <a:lnTo>
                  <a:pt x="0" y="8"/>
                </a:lnTo>
                <a:lnTo>
                  <a:pt x="1" y="5"/>
                </a:lnTo>
                <a:lnTo>
                  <a:pt x="5" y="2"/>
                </a:lnTo>
                <a:lnTo>
                  <a:pt x="8" y="0"/>
                </a:lnTo>
                <a:lnTo>
                  <a:pt x="12" y="2"/>
                </a:lnTo>
                <a:lnTo>
                  <a:pt x="292" y="6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5" name="Freeform 43"/>
          <p:cNvSpPr/>
          <p:nvPr userDrawn="1"/>
        </p:nvSpPr>
        <p:spPr bwMode="auto">
          <a:xfrm>
            <a:off x="5053013" y="900114"/>
            <a:ext cx="487362" cy="27385"/>
          </a:xfrm>
          <a:custGeom>
            <a:avLst/>
            <a:gdLst>
              <a:gd name="T0" fmla="*/ 2147483646 w 307"/>
              <a:gd name="T1" fmla="*/ 2147483646 h 23"/>
              <a:gd name="T2" fmla="*/ 2147483646 w 307"/>
              <a:gd name="T3" fmla="*/ 2147483646 h 23"/>
              <a:gd name="T4" fmla="*/ 2147483646 w 307"/>
              <a:gd name="T5" fmla="*/ 2147483646 h 23"/>
              <a:gd name="T6" fmla="*/ 2147483646 w 307"/>
              <a:gd name="T7" fmla="*/ 2147483646 h 23"/>
              <a:gd name="T8" fmla="*/ 2147483646 w 307"/>
              <a:gd name="T9" fmla="*/ 2147483646 h 23"/>
              <a:gd name="T10" fmla="*/ 2147483646 w 307"/>
              <a:gd name="T11" fmla="*/ 2147483646 h 23"/>
              <a:gd name="T12" fmla="*/ 2147483646 w 307"/>
              <a:gd name="T13" fmla="*/ 2147483646 h 23"/>
              <a:gd name="T14" fmla="*/ 2147483646 w 307"/>
              <a:gd name="T15" fmla="*/ 2147483646 h 23"/>
              <a:gd name="T16" fmla="*/ 2147483646 w 307"/>
              <a:gd name="T17" fmla="*/ 2147483646 h 23"/>
              <a:gd name="T18" fmla="*/ 2147483646 w 307"/>
              <a:gd name="T19" fmla="*/ 2147483646 h 23"/>
              <a:gd name="T20" fmla="*/ 2147483646 w 307"/>
              <a:gd name="T21" fmla="*/ 2147483646 h 23"/>
              <a:gd name="T22" fmla="*/ 2147483646 w 307"/>
              <a:gd name="T23" fmla="*/ 2147483646 h 23"/>
              <a:gd name="T24" fmla="*/ 2147483646 w 307"/>
              <a:gd name="T25" fmla="*/ 2147483646 h 23"/>
              <a:gd name="T26" fmla="*/ 2147483646 w 307"/>
              <a:gd name="T27" fmla="*/ 2147483646 h 23"/>
              <a:gd name="T28" fmla="*/ 2147483646 w 307"/>
              <a:gd name="T29" fmla="*/ 2147483646 h 23"/>
              <a:gd name="T30" fmla="*/ 2147483646 w 307"/>
              <a:gd name="T31" fmla="*/ 2147483646 h 23"/>
              <a:gd name="T32" fmla="*/ 2147483646 w 307"/>
              <a:gd name="T33" fmla="*/ 2147483646 h 23"/>
              <a:gd name="T34" fmla="*/ 0 w 307"/>
              <a:gd name="T35" fmla="*/ 2147483646 h 23"/>
              <a:gd name="T36" fmla="*/ 0 w 307"/>
              <a:gd name="T37" fmla="*/ 2147483646 h 23"/>
              <a:gd name="T38" fmla="*/ 0 w 307"/>
              <a:gd name="T39" fmla="*/ 2147483646 h 23"/>
              <a:gd name="T40" fmla="*/ 2147483646 w 307"/>
              <a:gd name="T41" fmla="*/ 2147483646 h 23"/>
              <a:gd name="T42" fmla="*/ 2147483646 w 307"/>
              <a:gd name="T43" fmla="*/ 2147483646 h 23"/>
              <a:gd name="T44" fmla="*/ 2147483646 w 307"/>
              <a:gd name="T45" fmla="*/ 2147483646 h 23"/>
              <a:gd name="T46" fmla="*/ 2147483646 w 307"/>
              <a:gd name="T47" fmla="*/ 0 h 23"/>
              <a:gd name="T48" fmla="*/ 2147483646 w 307"/>
              <a:gd name="T49" fmla="*/ 2147483646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7" h="23">
                <a:moveTo>
                  <a:pt x="297" y="2"/>
                </a:moveTo>
                <a:lnTo>
                  <a:pt x="297" y="2"/>
                </a:lnTo>
                <a:lnTo>
                  <a:pt x="300" y="4"/>
                </a:lnTo>
                <a:lnTo>
                  <a:pt x="304" y="6"/>
                </a:lnTo>
                <a:lnTo>
                  <a:pt x="306" y="9"/>
                </a:lnTo>
                <a:lnTo>
                  <a:pt x="307" y="12"/>
                </a:lnTo>
                <a:lnTo>
                  <a:pt x="306" y="16"/>
                </a:lnTo>
                <a:lnTo>
                  <a:pt x="304" y="19"/>
                </a:lnTo>
                <a:lnTo>
                  <a:pt x="300" y="21"/>
                </a:lnTo>
                <a:lnTo>
                  <a:pt x="297" y="23"/>
                </a:lnTo>
                <a:lnTo>
                  <a:pt x="10" y="21"/>
                </a:lnTo>
                <a:lnTo>
                  <a:pt x="6" y="19"/>
                </a:lnTo>
                <a:lnTo>
                  <a:pt x="3" y="18"/>
                </a:lnTo>
                <a:lnTo>
                  <a:pt x="1" y="14"/>
                </a:lnTo>
                <a:lnTo>
                  <a:pt x="0" y="11"/>
                </a:lnTo>
                <a:lnTo>
                  <a:pt x="1" y="7"/>
                </a:lnTo>
                <a:lnTo>
                  <a:pt x="3" y="4"/>
                </a:lnTo>
                <a:lnTo>
                  <a:pt x="6" y="2"/>
                </a:lnTo>
                <a:lnTo>
                  <a:pt x="10" y="0"/>
                </a:lnTo>
                <a:lnTo>
                  <a:pt x="297"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6" name="Freeform 44"/>
          <p:cNvSpPr/>
          <p:nvPr userDrawn="1"/>
        </p:nvSpPr>
        <p:spPr bwMode="auto">
          <a:xfrm>
            <a:off x="5114926" y="939404"/>
            <a:ext cx="463550" cy="110728"/>
          </a:xfrm>
          <a:custGeom>
            <a:avLst/>
            <a:gdLst>
              <a:gd name="T0" fmla="*/ 2147483646 w 292"/>
              <a:gd name="T1" fmla="*/ 0 h 93"/>
              <a:gd name="T2" fmla="*/ 2147483646 w 292"/>
              <a:gd name="T3" fmla="*/ 0 h 93"/>
              <a:gd name="T4" fmla="*/ 2147483646 w 292"/>
              <a:gd name="T5" fmla="*/ 0 h 93"/>
              <a:gd name="T6" fmla="*/ 2147483646 w 292"/>
              <a:gd name="T7" fmla="*/ 2147483646 h 93"/>
              <a:gd name="T8" fmla="*/ 2147483646 w 292"/>
              <a:gd name="T9" fmla="*/ 2147483646 h 93"/>
              <a:gd name="T10" fmla="*/ 2147483646 w 292"/>
              <a:gd name="T11" fmla="*/ 2147483646 h 93"/>
              <a:gd name="T12" fmla="*/ 2147483646 w 292"/>
              <a:gd name="T13" fmla="*/ 2147483646 h 93"/>
              <a:gd name="T14" fmla="*/ 2147483646 w 292"/>
              <a:gd name="T15" fmla="*/ 2147483646 h 93"/>
              <a:gd name="T16" fmla="*/ 2147483646 w 292"/>
              <a:gd name="T17" fmla="*/ 2147483646 h 93"/>
              <a:gd name="T18" fmla="*/ 2147483646 w 292"/>
              <a:gd name="T19" fmla="*/ 2147483646 h 93"/>
              <a:gd name="T20" fmla="*/ 2147483646 w 292"/>
              <a:gd name="T21" fmla="*/ 2147483646 h 93"/>
              <a:gd name="T22" fmla="*/ 2147483646 w 292"/>
              <a:gd name="T23" fmla="*/ 2147483646 h 93"/>
              <a:gd name="T24" fmla="*/ 2147483646 w 292"/>
              <a:gd name="T25" fmla="*/ 2147483646 h 93"/>
              <a:gd name="T26" fmla="*/ 2147483646 w 292"/>
              <a:gd name="T27" fmla="*/ 2147483646 h 93"/>
              <a:gd name="T28" fmla="*/ 2147483646 w 292"/>
              <a:gd name="T29" fmla="*/ 2147483646 h 93"/>
              <a:gd name="T30" fmla="*/ 2147483646 w 292"/>
              <a:gd name="T31" fmla="*/ 2147483646 h 93"/>
              <a:gd name="T32" fmla="*/ 2147483646 w 292"/>
              <a:gd name="T33" fmla="*/ 2147483646 h 93"/>
              <a:gd name="T34" fmla="*/ 0 w 292"/>
              <a:gd name="T35" fmla="*/ 2147483646 h 93"/>
              <a:gd name="T36" fmla="*/ 0 w 292"/>
              <a:gd name="T37" fmla="*/ 2147483646 h 93"/>
              <a:gd name="T38" fmla="*/ 0 w 292"/>
              <a:gd name="T39" fmla="*/ 2147483646 h 93"/>
              <a:gd name="T40" fmla="*/ 0 w 292"/>
              <a:gd name="T41" fmla="*/ 2147483646 h 93"/>
              <a:gd name="T42" fmla="*/ 0 w 292"/>
              <a:gd name="T43" fmla="*/ 2147483646 h 93"/>
              <a:gd name="T44" fmla="*/ 2147483646 w 292"/>
              <a:gd name="T45" fmla="*/ 2147483646 h 93"/>
              <a:gd name="T46" fmla="*/ 2147483646 w 292"/>
              <a:gd name="T47" fmla="*/ 2147483646 h 93"/>
              <a:gd name="T48" fmla="*/ 2147483646 w 292"/>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 h="93">
                <a:moveTo>
                  <a:pt x="280" y="0"/>
                </a:moveTo>
                <a:lnTo>
                  <a:pt x="280" y="0"/>
                </a:lnTo>
                <a:lnTo>
                  <a:pt x="285" y="0"/>
                </a:lnTo>
                <a:lnTo>
                  <a:pt x="289" y="2"/>
                </a:lnTo>
                <a:lnTo>
                  <a:pt x="291" y="3"/>
                </a:lnTo>
                <a:lnTo>
                  <a:pt x="292" y="7"/>
                </a:lnTo>
                <a:lnTo>
                  <a:pt x="292" y="12"/>
                </a:lnTo>
                <a:lnTo>
                  <a:pt x="292" y="16"/>
                </a:lnTo>
                <a:lnTo>
                  <a:pt x="289" y="17"/>
                </a:lnTo>
                <a:lnTo>
                  <a:pt x="285" y="19"/>
                </a:lnTo>
                <a:lnTo>
                  <a:pt x="12" y="93"/>
                </a:lnTo>
                <a:lnTo>
                  <a:pt x="7" y="93"/>
                </a:lnTo>
                <a:lnTo>
                  <a:pt x="4" y="91"/>
                </a:lnTo>
                <a:lnTo>
                  <a:pt x="2" y="89"/>
                </a:lnTo>
                <a:lnTo>
                  <a:pt x="0" y="86"/>
                </a:lnTo>
                <a:lnTo>
                  <a:pt x="0" y="81"/>
                </a:lnTo>
                <a:lnTo>
                  <a:pt x="0" y="77"/>
                </a:lnTo>
                <a:lnTo>
                  <a:pt x="4" y="76"/>
                </a:lnTo>
                <a:lnTo>
                  <a:pt x="7" y="74"/>
                </a:lnTo>
                <a:lnTo>
                  <a:pt x="28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7" name="Freeform 45"/>
          <p:cNvSpPr/>
          <p:nvPr userDrawn="1"/>
        </p:nvSpPr>
        <p:spPr bwMode="auto">
          <a:xfrm>
            <a:off x="5543551" y="364331"/>
            <a:ext cx="130175" cy="358379"/>
          </a:xfrm>
          <a:custGeom>
            <a:avLst/>
            <a:gdLst>
              <a:gd name="T0" fmla="*/ 2147483646 w 82"/>
              <a:gd name="T1" fmla="*/ 2147483646 h 301"/>
              <a:gd name="T2" fmla="*/ 2147483646 w 82"/>
              <a:gd name="T3" fmla="*/ 2147483646 h 301"/>
              <a:gd name="T4" fmla="*/ 2147483646 w 82"/>
              <a:gd name="T5" fmla="*/ 2147483646 h 301"/>
              <a:gd name="T6" fmla="*/ 2147483646 w 82"/>
              <a:gd name="T7" fmla="*/ 2147483646 h 301"/>
              <a:gd name="T8" fmla="*/ 2147483646 w 82"/>
              <a:gd name="T9" fmla="*/ 2147483646 h 301"/>
              <a:gd name="T10" fmla="*/ 2147483646 w 82"/>
              <a:gd name="T11" fmla="*/ 2147483646 h 301"/>
              <a:gd name="T12" fmla="*/ 2147483646 w 82"/>
              <a:gd name="T13" fmla="*/ 2147483646 h 301"/>
              <a:gd name="T14" fmla="*/ 2147483646 w 82"/>
              <a:gd name="T15" fmla="*/ 2147483646 h 301"/>
              <a:gd name="T16" fmla="*/ 2147483646 w 82"/>
              <a:gd name="T17" fmla="*/ 2147483646 h 301"/>
              <a:gd name="T18" fmla="*/ 2147483646 w 82"/>
              <a:gd name="T19" fmla="*/ 2147483646 h 301"/>
              <a:gd name="T20" fmla="*/ 2147483646 w 82"/>
              <a:gd name="T21" fmla="*/ 2147483646 h 301"/>
              <a:gd name="T22" fmla="*/ 2147483646 w 82"/>
              <a:gd name="T23" fmla="*/ 2147483646 h 301"/>
              <a:gd name="T24" fmla="*/ 0 w 82"/>
              <a:gd name="T25" fmla="*/ 2147483646 h 301"/>
              <a:gd name="T26" fmla="*/ 0 w 82"/>
              <a:gd name="T27" fmla="*/ 2147483646 h 301"/>
              <a:gd name="T28" fmla="*/ 0 w 82"/>
              <a:gd name="T29" fmla="*/ 2147483646 h 301"/>
              <a:gd name="T30" fmla="*/ 2147483646 w 82"/>
              <a:gd name="T31" fmla="*/ 2147483646 h 301"/>
              <a:gd name="T32" fmla="*/ 2147483646 w 82"/>
              <a:gd name="T33" fmla="*/ 2147483646 h 301"/>
              <a:gd name="T34" fmla="*/ 2147483646 w 82"/>
              <a:gd name="T35" fmla="*/ 0 h 301"/>
              <a:gd name="T36" fmla="*/ 2147483646 w 82"/>
              <a:gd name="T37" fmla="*/ 0 h 301"/>
              <a:gd name="T38" fmla="*/ 2147483646 w 82"/>
              <a:gd name="T39" fmla="*/ 0 h 301"/>
              <a:gd name="T40" fmla="*/ 2147483646 w 82"/>
              <a:gd name="T41" fmla="*/ 0 h 301"/>
              <a:gd name="T42" fmla="*/ 2147483646 w 82"/>
              <a:gd name="T43" fmla="*/ 2147483646 h 301"/>
              <a:gd name="T44" fmla="*/ 2147483646 w 82"/>
              <a:gd name="T45" fmla="*/ 2147483646 h 301"/>
              <a:gd name="T46" fmla="*/ 2147483646 w 82"/>
              <a:gd name="T47" fmla="*/ 2147483646 h 301"/>
              <a:gd name="T48" fmla="*/ 2147483646 w 82"/>
              <a:gd name="T49" fmla="*/ 2147483646 h 3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2" h="301">
                <a:moveTo>
                  <a:pt x="81" y="289"/>
                </a:moveTo>
                <a:lnTo>
                  <a:pt x="81" y="289"/>
                </a:lnTo>
                <a:lnTo>
                  <a:pt x="82" y="292"/>
                </a:lnTo>
                <a:lnTo>
                  <a:pt x="81" y="296"/>
                </a:lnTo>
                <a:lnTo>
                  <a:pt x="77" y="299"/>
                </a:lnTo>
                <a:lnTo>
                  <a:pt x="74" y="301"/>
                </a:lnTo>
                <a:lnTo>
                  <a:pt x="70" y="301"/>
                </a:lnTo>
                <a:lnTo>
                  <a:pt x="67" y="299"/>
                </a:lnTo>
                <a:lnTo>
                  <a:pt x="64" y="297"/>
                </a:lnTo>
                <a:lnTo>
                  <a:pt x="62" y="294"/>
                </a:lnTo>
                <a:lnTo>
                  <a:pt x="0" y="12"/>
                </a:lnTo>
                <a:lnTo>
                  <a:pt x="0" y="9"/>
                </a:lnTo>
                <a:lnTo>
                  <a:pt x="2" y="5"/>
                </a:lnTo>
                <a:lnTo>
                  <a:pt x="3" y="2"/>
                </a:lnTo>
                <a:lnTo>
                  <a:pt x="9" y="0"/>
                </a:lnTo>
                <a:lnTo>
                  <a:pt x="12" y="0"/>
                </a:lnTo>
                <a:lnTo>
                  <a:pt x="15" y="2"/>
                </a:lnTo>
                <a:lnTo>
                  <a:pt x="17" y="5"/>
                </a:lnTo>
                <a:lnTo>
                  <a:pt x="19" y="9"/>
                </a:lnTo>
                <a:lnTo>
                  <a:pt x="81" y="28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8" name="Freeform 46"/>
          <p:cNvSpPr/>
          <p:nvPr userDrawn="1"/>
        </p:nvSpPr>
        <p:spPr bwMode="auto">
          <a:xfrm>
            <a:off x="5702301" y="361950"/>
            <a:ext cx="49213" cy="366713"/>
          </a:xfrm>
          <a:custGeom>
            <a:avLst/>
            <a:gdLst>
              <a:gd name="T0" fmla="*/ 2147483646 w 31"/>
              <a:gd name="T1" fmla="*/ 2147483646 h 308"/>
              <a:gd name="T2" fmla="*/ 2147483646 w 31"/>
              <a:gd name="T3" fmla="*/ 2147483646 h 308"/>
              <a:gd name="T4" fmla="*/ 2147483646 w 31"/>
              <a:gd name="T5" fmla="*/ 2147483646 h 308"/>
              <a:gd name="T6" fmla="*/ 2147483646 w 31"/>
              <a:gd name="T7" fmla="*/ 2147483646 h 308"/>
              <a:gd name="T8" fmla="*/ 2147483646 w 31"/>
              <a:gd name="T9" fmla="*/ 2147483646 h 308"/>
              <a:gd name="T10" fmla="*/ 2147483646 w 31"/>
              <a:gd name="T11" fmla="*/ 2147483646 h 308"/>
              <a:gd name="T12" fmla="*/ 2147483646 w 31"/>
              <a:gd name="T13" fmla="*/ 2147483646 h 308"/>
              <a:gd name="T14" fmla="*/ 2147483646 w 31"/>
              <a:gd name="T15" fmla="*/ 2147483646 h 308"/>
              <a:gd name="T16" fmla="*/ 2147483646 w 31"/>
              <a:gd name="T17" fmla="*/ 2147483646 h 308"/>
              <a:gd name="T18" fmla="*/ 2147483646 w 31"/>
              <a:gd name="T19" fmla="*/ 2147483646 h 308"/>
              <a:gd name="T20" fmla="*/ 2147483646 w 31"/>
              <a:gd name="T21" fmla="*/ 2147483646 h 308"/>
              <a:gd name="T22" fmla="*/ 2147483646 w 31"/>
              <a:gd name="T23" fmla="*/ 2147483646 h 308"/>
              <a:gd name="T24" fmla="*/ 0 w 31"/>
              <a:gd name="T25" fmla="*/ 2147483646 h 308"/>
              <a:gd name="T26" fmla="*/ 0 w 31"/>
              <a:gd name="T27" fmla="*/ 2147483646 h 308"/>
              <a:gd name="T28" fmla="*/ 0 w 31"/>
              <a:gd name="T29" fmla="*/ 2147483646 h 308"/>
              <a:gd name="T30" fmla="*/ 2147483646 w 31"/>
              <a:gd name="T31" fmla="*/ 2147483646 h 308"/>
              <a:gd name="T32" fmla="*/ 2147483646 w 31"/>
              <a:gd name="T33" fmla="*/ 2147483646 h 308"/>
              <a:gd name="T34" fmla="*/ 2147483646 w 31"/>
              <a:gd name="T35" fmla="*/ 0 h 308"/>
              <a:gd name="T36" fmla="*/ 2147483646 w 31"/>
              <a:gd name="T37" fmla="*/ 0 h 308"/>
              <a:gd name="T38" fmla="*/ 2147483646 w 31"/>
              <a:gd name="T39" fmla="*/ 0 h 308"/>
              <a:gd name="T40" fmla="*/ 2147483646 w 31"/>
              <a:gd name="T41" fmla="*/ 2147483646 h 308"/>
              <a:gd name="T42" fmla="*/ 2147483646 w 31"/>
              <a:gd name="T43" fmla="*/ 2147483646 h 308"/>
              <a:gd name="T44" fmla="*/ 2147483646 w 31"/>
              <a:gd name="T45" fmla="*/ 2147483646 h 308"/>
              <a:gd name="T46" fmla="*/ 2147483646 w 31"/>
              <a:gd name="T47" fmla="*/ 2147483646 h 308"/>
              <a:gd name="T48" fmla="*/ 2147483646 w 31"/>
              <a:gd name="T49" fmla="*/ 214748364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 h="308">
                <a:moveTo>
                  <a:pt x="31" y="298"/>
                </a:moveTo>
                <a:lnTo>
                  <a:pt x="31" y="298"/>
                </a:lnTo>
                <a:lnTo>
                  <a:pt x="31" y="301"/>
                </a:lnTo>
                <a:lnTo>
                  <a:pt x="27" y="305"/>
                </a:lnTo>
                <a:lnTo>
                  <a:pt x="25" y="306"/>
                </a:lnTo>
                <a:lnTo>
                  <a:pt x="22" y="308"/>
                </a:lnTo>
                <a:lnTo>
                  <a:pt x="17" y="306"/>
                </a:lnTo>
                <a:lnTo>
                  <a:pt x="13" y="305"/>
                </a:lnTo>
                <a:lnTo>
                  <a:pt x="12" y="301"/>
                </a:lnTo>
                <a:lnTo>
                  <a:pt x="12" y="298"/>
                </a:lnTo>
                <a:lnTo>
                  <a:pt x="0" y="11"/>
                </a:lnTo>
                <a:lnTo>
                  <a:pt x="0" y="7"/>
                </a:lnTo>
                <a:lnTo>
                  <a:pt x="3" y="4"/>
                </a:lnTo>
                <a:lnTo>
                  <a:pt x="5" y="2"/>
                </a:lnTo>
                <a:lnTo>
                  <a:pt x="10" y="0"/>
                </a:lnTo>
                <a:lnTo>
                  <a:pt x="13" y="2"/>
                </a:lnTo>
                <a:lnTo>
                  <a:pt x="17" y="4"/>
                </a:lnTo>
                <a:lnTo>
                  <a:pt x="19" y="5"/>
                </a:lnTo>
                <a:lnTo>
                  <a:pt x="19" y="11"/>
                </a:lnTo>
                <a:lnTo>
                  <a:pt x="31" y="29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49" name="Freeform 47"/>
          <p:cNvSpPr/>
          <p:nvPr userDrawn="1"/>
        </p:nvSpPr>
        <p:spPr bwMode="auto">
          <a:xfrm>
            <a:off x="5770564" y="398860"/>
            <a:ext cx="117475" cy="360759"/>
          </a:xfrm>
          <a:custGeom>
            <a:avLst/>
            <a:gdLst>
              <a:gd name="T0" fmla="*/ 2147483646 w 74"/>
              <a:gd name="T1" fmla="*/ 2147483646 h 303"/>
              <a:gd name="T2" fmla="*/ 2147483646 w 74"/>
              <a:gd name="T3" fmla="*/ 2147483646 h 303"/>
              <a:gd name="T4" fmla="*/ 2147483646 w 74"/>
              <a:gd name="T5" fmla="*/ 2147483646 h 303"/>
              <a:gd name="T6" fmla="*/ 2147483646 w 74"/>
              <a:gd name="T7" fmla="*/ 2147483646 h 303"/>
              <a:gd name="T8" fmla="*/ 2147483646 w 74"/>
              <a:gd name="T9" fmla="*/ 2147483646 h 303"/>
              <a:gd name="T10" fmla="*/ 2147483646 w 74"/>
              <a:gd name="T11" fmla="*/ 2147483646 h 303"/>
              <a:gd name="T12" fmla="*/ 2147483646 w 74"/>
              <a:gd name="T13" fmla="*/ 2147483646 h 303"/>
              <a:gd name="T14" fmla="*/ 2147483646 w 74"/>
              <a:gd name="T15" fmla="*/ 2147483646 h 303"/>
              <a:gd name="T16" fmla="*/ 2147483646 w 74"/>
              <a:gd name="T17" fmla="*/ 2147483646 h 303"/>
              <a:gd name="T18" fmla="*/ 2147483646 w 74"/>
              <a:gd name="T19" fmla="*/ 2147483646 h 303"/>
              <a:gd name="T20" fmla="*/ 0 w 74"/>
              <a:gd name="T21" fmla="*/ 2147483646 h 303"/>
              <a:gd name="T22" fmla="*/ 0 w 74"/>
              <a:gd name="T23" fmla="*/ 2147483646 h 303"/>
              <a:gd name="T24" fmla="*/ 2147483646 w 74"/>
              <a:gd name="T25" fmla="*/ 2147483646 h 303"/>
              <a:gd name="T26" fmla="*/ 2147483646 w 74"/>
              <a:gd name="T27" fmla="*/ 2147483646 h 303"/>
              <a:gd name="T28" fmla="*/ 2147483646 w 74"/>
              <a:gd name="T29" fmla="*/ 2147483646 h 303"/>
              <a:gd name="T30" fmla="*/ 2147483646 w 74"/>
              <a:gd name="T31" fmla="*/ 2147483646 h 303"/>
              <a:gd name="T32" fmla="*/ 2147483646 w 74"/>
              <a:gd name="T33" fmla="*/ 0 h 303"/>
              <a:gd name="T34" fmla="*/ 2147483646 w 74"/>
              <a:gd name="T35" fmla="*/ 0 h 303"/>
              <a:gd name="T36" fmla="*/ 2147483646 w 74"/>
              <a:gd name="T37" fmla="*/ 0 h 303"/>
              <a:gd name="T38" fmla="*/ 2147483646 w 74"/>
              <a:gd name="T39" fmla="*/ 0 h 303"/>
              <a:gd name="T40" fmla="*/ 2147483646 w 74"/>
              <a:gd name="T41" fmla="*/ 2147483646 h 303"/>
              <a:gd name="T42" fmla="*/ 2147483646 w 74"/>
              <a:gd name="T43" fmla="*/ 2147483646 h 303"/>
              <a:gd name="T44" fmla="*/ 2147483646 w 74"/>
              <a:gd name="T45" fmla="*/ 2147483646 h 303"/>
              <a:gd name="T46" fmla="*/ 2147483646 w 74"/>
              <a:gd name="T47" fmla="*/ 2147483646 h 303"/>
              <a:gd name="T48" fmla="*/ 2147483646 w 74"/>
              <a:gd name="T49" fmla="*/ 2147483646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4" h="303">
                <a:moveTo>
                  <a:pt x="19" y="294"/>
                </a:moveTo>
                <a:lnTo>
                  <a:pt x="19" y="294"/>
                </a:lnTo>
                <a:lnTo>
                  <a:pt x="17" y="298"/>
                </a:lnTo>
                <a:lnTo>
                  <a:pt x="13" y="301"/>
                </a:lnTo>
                <a:lnTo>
                  <a:pt x="10" y="303"/>
                </a:lnTo>
                <a:lnTo>
                  <a:pt x="7" y="303"/>
                </a:lnTo>
                <a:lnTo>
                  <a:pt x="3" y="301"/>
                </a:lnTo>
                <a:lnTo>
                  <a:pt x="1" y="298"/>
                </a:lnTo>
                <a:lnTo>
                  <a:pt x="0" y="294"/>
                </a:lnTo>
                <a:lnTo>
                  <a:pt x="0" y="291"/>
                </a:lnTo>
                <a:lnTo>
                  <a:pt x="55" y="9"/>
                </a:lnTo>
                <a:lnTo>
                  <a:pt x="56" y="5"/>
                </a:lnTo>
                <a:lnTo>
                  <a:pt x="60" y="2"/>
                </a:lnTo>
                <a:lnTo>
                  <a:pt x="63" y="0"/>
                </a:lnTo>
                <a:lnTo>
                  <a:pt x="67" y="0"/>
                </a:lnTo>
                <a:lnTo>
                  <a:pt x="70" y="2"/>
                </a:lnTo>
                <a:lnTo>
                  <a:pt x="74" y="5"/>
                </a:lnTo>
                <a:lnTo>
                  <a:pt x="74" y="9"/>
                </a:lnTo>
                <a:lnTo>
                  <a:pt x="74" y="12"/>
                </a:lnTo>
                <a:lnTo>
                  <a:pt x="19" y="29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0" name="Freeform 48"/>
          <p:cNvSpPr/>
          <p:nvPr userDrawn="1"/>
        </p:nvSpPr>
        <p:spPr bwMode="auto">
          <a:xfrm>
            <a:off x="5802314" y="456010"/>
            <a:ext cx="212725" cy="338138"/>
          </a:xfrm>
          <a:custGeom>
            <a:avLst/>
            <a:gdLst>
              <a:gd name="T0" fmla="*/ 2147483646 w 134"/>
              <a:gd name="T1" fmla="*/ 2147483646 h 284"/>
              <a:gd name="T2" fmla="*/ 2147483646 w 134"/>
              <a:gd name="T3" fmla="*/ 2147483646 h 284"/>
              <a:gd name="T4" fmla="*/ 2147483646 w 134"/>
              <a:gd name="T5" fmla="*/ 2147483646 h 284"/>
              <a:gd name="T6" fmla="*/ 2147483646 w 134"/>
              <a:gd name="T7" fmla="*/ 2147483646 h 284"/>
              <a:gd name="T8" fmla="*/ 2147483646 w 134"/>
              <a:gd name="T9" fmla="*/ 2147483646 h 284"/>
              <a:gd name="T10" fmla="*/ 2147483646 w 134"/>
              <a:gd name="T11" fmla="*/ 2147483646 h 284"/>
              <a:gd name="T12" fmla="*/ 2147483646 w 134"/>
              <a:gd name="T13" fmla="*/ 2147483646 h 284"/>
              <a:gd name="T14" fmla="*/ 2147483646 w 134"/>
              <a:gd name="T15" fmla="*/ 2147483646 h 284"/>
              <a:gd name="T16" fmla="*/ 2147483646 w 134"/>
              <a:gd name="T17" fmla="*/ 2147483646 h 284"/>
              <a:gd name="T18" fmla="*/ 0 w 134"/>
              <a:gd name="T19" fmla="*/ 2147483646 h 284"/>
              <a:gd name="T20" fmla="*/ 0 w 134"/>
              <a:gd name="T21" fmla="*/ 2147483646 h 284"/>
              <a:gd name="T22" fmla="*/ 0 w 134"/>
              <a:gd name="T23" fmla="*/ 2147483646 h 284"/>
              <a:gd name="T24" fmla="*/ 2147483646 w 134"/>
              <a:gd name="T25" fmla="*/ 2147483646 h 284"/>
              <a:gd name="T26" fmla="*/ 2147483646 w 134"/>
              <a:gd name="T27" fmla="*/ 2147483646 h 284"/>
              <a:gd name="T28" fmla="*/ 2147483646 w 134"/>
              <a:gd name="T29" fmla="*/ 2147483646 h 284"/>
              <a:gd name="T30" fmla="*/ 2147483646 w 134"/>
              <a:gd name="T31" fmla="*/ 2147483646 h 284"/>
              <a:gd name="T32" fmla="*/ 2147483646 w 134"/>
              <a:gd name="T33" fmla="*/ 0 h 284"/>
              <a:gd name="T34" fmla="*/ 2147483646 w 134"/>
              <a:gd name="T35" fmla="*/ 2147483646 h 284"/>
              <a:gd name="T36" fmla="*/ 2147483646 w 134"/>
              <a:gd name="T37" fmla="*/ 2147483646 h 284"/>
              <a:gd name="T38" fmla="*/ 2147483646 w 134"/>
              <a:gd name="T39" fmla="*/ 2147483646 h 284"/>
              <a:gd name="T40" fmla="*/ 2147483646 w 134"/>
              <a:gd name="T41" fmla="*/ 2147483646 h 284"/>
              <a:gd name="T42" fmla="*/ 2147483646 w 134"/>
              <a:gd name="T43" fmla="*/ 2147483646 h 284"/>
              <a:gd name="T44" fmla="*/ 2147483646 w 134"/>
              <a:gd name="T45" fmla="*/ 2147483646 h 284"/>
              <a:gd name="T46" fmla="*/ 2147483646 w 134"/>
              <a:gd name="T47" fmla="*/ 2147483646 h 284"/>
              <a:gd name="T48" fmla="*/ 2147483646 w 134"/>
              <a:gd name="T49" fmla="*/ 2147483646 h 2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4" h="284">
                <a:moveTo>
                  <a:pt x="17" y="277"/>
                </a:moveTo>
                <a:lnTo>
                  <a:pt x="17" y="277"/>
                </a:lnTo>
                <a:lnTo>
                  <a:pt x="16" y="281"/>
                </a:lnTo>
                <a:lnTo>
                  <a:pt x="12" y="282"/>
                </a:lnTo>
                <a:lnTo>
                  <a:pt x="9" y="284"/>
                </a:lnTo>
                <a:lnTo>
                  <a:pt x="5" y="282"/>
                </a:lnTo>
                <a:lnTo>
                  <a:pt x="2" y="281"/>
                </a:lnTo>
                <a:lnTo>
                  <a:pt x="0" y="277"/>
                </a:lnTo>
                <a:lnTo>
                  <a:pt x="0" y="274"/>
                </a:lnTo>
                <a:lnTo>
                  <a:pt x="0" y="270"/>
                </a:lnTo>
                <a:lnTo>
                  <a:pt x="115" y="7"/>
                </a:lnTo>
                <a:lnTo>
                  <a:pt x="117" y="4"/>
                </a:lnTo>
                <a:lnTo>
                  <a:pt x="121" y="2"/>
                </a:lnTo>
                <a:lnTo>
                  <a:pt x="124" y="0"/>
                </a:lnTo>
                <a:lnTo>
                  <a:pt x="127" y="2"/>
                </a:lnTo>
                <a:lnTo>
                  <a:pt x="131" y="4"/>
                </a:lnTo>
                <a:lnTo>
                  <a:pt x="133" y="7"/>
                </a:lnTo>
                <a:lnTo>
                  <a:pt x="134" y="11"/>
                </a:lnTo>
                <a:lnTo>
                  <a:pt x="133" y="14"/>
                </a:lnTo>
                <a:lnTo>
                  <a:pt x="17" y="27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1" name="Freeform 49"/>
          <p:cNvSpPr/>
          <p:nvPr userDrawn="1"/>
        </p:nvSpPr>
        <p:spPr bwMode="auto">
          <a:xfrm>
            <a:off x="5172076" y="1162051"/>
            <a:ext cx="352425" cy="264319"/>
          </a:xfrm>
          <a:custGeom>
            <a:avLst/>
            <a:gdLst>
              <a:gd name="T0" fmla="*/ 2147483646 w 222"/>
              <a:gd name="T1" fmla="*/ 2147483646 h 222"/>
              <a:gd name="T2" fmla="*/ 2147483646 w 222"/>
              <a:gd name="T3" fmla="*/ 2147483646 h 222"/>
              <a:gd name="T4" fmla="*/ 2147483646 w 222"/>
              <a:gd name="T5" fmla="*/ 2147483646 h 222"/>
              <a:gd name="T6" fmla="*/ 2147483646 w 222"/>
              <a:gd name="T7" fmla="*/ 2147483646 h 222"/>
              <a:gd name="T8" fmla="*/ 2147483646 w 222"/>
              <a:gd name="T9" fmla="*/ 2147483646 h 222"/>
              <a:gd name="T10" fmla="*/ 2147483646 w 222"/>
              <a:gd name="T11" fmla="*/ 2147483646 h 222"/>
              <a:gd name="T12" fmla="*/ 2147483646 w 222"/>
              <a:gd name="T13" fmla="*/ 2147483646 h 222"/>
              <a:gd name="T14" fmla="*/ 2147483646 w 222"/>
              <a:gd name="T15" fmla="*/ 2147483646 h 222"/>
              <a:gd name="T16" fmla="*/ 2147483646 w 222"/>
              <a:gd name="T17" fmla="*/ 2147483646 h 222"/>
              <a:gd name="T18" fmla="*/ 2147483646 w 222"/>
              <a:gd name="T19" fmla="*/ 2147483646 h 222"/>
              <a:gd name="T20" fmla="*/ 2147483646 w 222"/>
              <a:gd name="T21" fmla="*/ 2147483646 h 222"/>
              <a:gd name="T22" fmla="*/ 2147483646 w 222"/>
              <a:gd name="T23" fmla="*/ 2147483646 h 222"/>
              <a:gd name="T24" fmla="*/ 2147483646 w 222"/>
              <a:gd name="T25" fmla="*/ 2147483646 h 222"/>
              <a:gd name="T26" fmla="*/ 2147483646 w 222"/>
              <a:gd name="T27" fmla="*/ 2147483646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2147483646 w 222"/>
              <a:gd name="T47" fmla="*/ 2147483646 h 222"/>
              <a:gd name="T48" fmla="*/ 2147483646 w 222"/>
              <a:gd name="T49" fmla="*/ 2147483646 h 222"/>
              <a:gd name="T50" fmla="*/ 2147483646 w 222"/>
              <a:gd name="T51" fmla="*/ 2147483646 h 222"/>
              <a:gd name="T52" fmla="*/ 2147483646 w 222"/>
              <a:gd name="T53" fmla="*/ 2147483646 h 222"/>
              <a:gd name="T54" fmla="*/ 2147483646 w 222"/>
              <a:gd name="T55" fmla="*/ 2147483646 h 222"/>
              <a:gd name="T56" fmla="*/ 2147483646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2147483646 w 222"/>
              <a:gd name="T67" fmla="*/ 2147483646 h 222"/>
              <a:gd name="T68" fmla="*/ 2147483646 w 222"/>
              <a:gd name="T69" fmla="*/ 2147483646 h 222"/>
              <a:gd name="T70" fmla="*/ 2147483646 w 222"/>
              <a:gd name="T71" fmla="*/ 2147483646 h 222"/>
              <a:gd name="T72" fmla="*/ 2147483646 w 222"/>
              <a:gd name="T73" fmla="*/ 2147483646 h 222"/>
              <a:gd name="T74" fmla="*/ 2147483646 w 222"/>
              <a:gd name="T75" fmla="*/ 2147483646 h 222"/>
              <a:gd name="T76" fmla="*/ 2147483646 w 222"/>
              <a:gd name="T77" fmla="*/ 2147483646 h 222"/>
              <a:gd name="T78" fmla="*/ 2147483646 w 222"/>
              <a:gd name="T79" fmla="*/ 2147483646 h 222"/>
              <a:gd name="T80" fmla="*/ 0 w 222"/>
              <a:gd name="T81" fmla="*/ 2147483646 h 222"/>
              <a:gd name="T82" fmla="*/ 0 w 222"/>
              <a:gd name="T83" fmla="*/ 2147483646 h 222"/>
              <a:gd name="T84" fmla="*/ 0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2147483646 w 222"/>
              <a:gd name="T97" fmla="*/ 2147483646 h 222"/>
              <a:gd name="T98" fmla="*/ 2147483646 w 222"/>
              <a:gd name="T99" fmla="*/ 2147483646 h 222"/>
              <a:gd name="T100" fmla="*/ 2147483646 w 222"/>
              <a:gd name="T101" fmla="*/ 2147483646 h 222"/>
              <a:gd name="T102" fmla="*/ 2147483646 w 222"/>
              <a:gd name="T103" fmla="*/ 2147483646 h 222"/>
              <a:gd name="T104" fmla="*/ 2147483646 w 222"/>
              <a:gd name="T105" fmla="*/ 2147483646 h 222"/>
              <a:gd name="T106" fmla="*/ 2147483646 w 222"/>
              <a:gd name="T107" fmla="*/ 2147483646 h 222"/>
              <a:gd name="T108" fmla="*/ 2147483646 w 222"/>
              <a:gd name="T109" fmla="*/ 2147483646 h 222"/>
              <a:gd name="T110" fmla="*/ 2147483646 w 222"/>
              <a:gd name="T111" fmla="*/ 2147483646 h 222"/>
              <a:gd name="T112" fmla="*/ 2147483646 w 222"/>
              <a:gd name="T113" fmla="*/ 0 h 222"/>
              <a:gd name="T114" fmla="*/ 2147483646 w 222"/>
              <a:gd name="T115" fmla="*/ 0 h 222"/>
              <a:gd name="T116" fmla="*/ 2147483646 w 222"/>
              <a:gd name="T117" fmla="*/ 2147483646 h 222"/>
              <a:gd name="T118" fmla="*/ 2147483646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151" y="7"/>
                </a:moveTo>
                <a:lnTo>
                  <a:pt x="151" y="7"/>
                </a:lnTo>
                <a:lnTo>
                  <a:pt x="162" y="12"/>
                </a:lnTo>
                <a:lnTo>
                  <a:pt x="170" y="18"/>
                </a:lnTo>
                <a:lnTo>
                  <a:pt x="181" y="24"/>
                </a:lnTo>
                <a:lnTo>
                  <a:pt x="188" y="31"/>
                </a:lnTo>
                <a:lnTo>
                  <a:pt x="196" y="40"/>
                </a:lnTo>
                <a:lnTo>
                  <a:pt x="201" y="49"/>
                </a:lnTo>
                <a:lnTo>
                  <a:pt x="212" y="67"/>
                </a:lnTo>
                <a:lnTo>
                  <a:pt x="218" y="86"/>
                </a:lnTo>
                <a:lnTo>
                  <a:pt x="220" y="97"/>
                </a:lnTo>
                <a:lnTo>
                  <a:pt x="222" y="109"/>
                </a:lnTo>
                <a:lnTo>
                  <a:pt x="222" y="119"/>
                </a:lnTo>
                <a:lnTo>
                  <a:pt x="220" y="129"/>
                </a:lnTo>
                <a:lnTo>
                  <a:pt x="218" y="141"/>
                </a:lnTo>
                <a:lnTo>
                  <a:pt x="215" y="152"/>
                </a:lnTo>
                <a:lnTo>
                  <a:pt x="210" y="162"/>
                </a:lnTo>
                <a:lnTo>
                  <a:pt x="205" y="172"/>
                </a:lnTo>
                <a:lnTo>
                  <a:pt x="198" y="181"/>
                </a:lnTo>
                <a:lnTo>
                  <a:pt x="191" y="190"/>
                </a:lnTo>
                <a:lnTo>
                  <a:pt x="182" y="196"/>
                </a:lnTo>
                <a:lnTo>
                  <a:pt x="174" y="203"/>
                </a:lnTo>
                <a:lnTo>
                  <a:pt x="157" y="214"/>
                </a:lnTo>
                <a:lnTo>
                  <a:pt x="136" y="220"/>
                </a:lnTo>
                <a:lnTo>
                  <a:pt x="126" y="222"/>
                </a:lnTo>
                <a:lnTo>
                  <a:pt x="114" y="222"/>
                </a:lnTo>
                <a:lnTo>
                  <a:pt x="103" y="222"/>
                </a:lnTo>
                <a:lnTo>
                  <a:pt x="93" y="220"/>
                </a:lnTo>
                <a:lnTo>
                  <a:pt x="81" y="219"/>
                </a:lnTo>
                <a:lnTo>
                  <a:pt x="71" y="215"/>
                </a:lnTo>
                <a:lnTo>
                  <a:pt x="60" y="210"/>
                </a:lnTo>
                <a:lnTo>
                  <a:pt x="50" y="205"/>
                </a:lnTo>
                <a:lnTo>
                  <a:pt x="41" y="198"/>
                </a:lnTo>
                <a:lnTo>
                  <a:pt x="35" y="191"/>
                </a:lnTo>
                <a:lnTo>
                  <a:pt x="26" y="184"/>
                </a:lnTo>
                <a:lnTo>
                  <a:pt x="19" y="176"/>
                </a:lnTo>
                <a:lnTo>
                  <a:pt x="9" y="157"/>
                </a:lnTo>
                <a:lnTo>
                  <a:pt x="2" y="136"/>
                </a:lnTo>
                <a:lnTo>
                  <a:pt x="0" y="126"/>
                </a:lnTo>
                <a:lnTo>
                  <a:pt x="0" y="116"/>
                </a:lnTo>
                <a:lnTo>
                  <a:pt x="0" y="104"/>
                </a:lnTo>
                <a:lnTo>
                  <a:pt x="2" y="93"/>
                </a:lnTo>
                <a:lnTo>
                  <a:pt x="4" y="83"/>
                </a:lnTo>
                <a:lnTo>
                  <a:pt x="7" y="71"/>
                </a:lnTo>
                <a:lnTo>
                  <a:pt x="12" y="61"/>
                </a:lnTo>
                <a:lnTo>
                  <a:pt x="17" y="52"/>
                </a:lnTo>
                <a:lnTo>
                  <a:pt x="24" y="43"/>
                </a:lnTo>
                <a:lnTo>
                  <a:pt x="31" y="35"/>
                </a:lnTo>
                <a:lnTo>
                  <a:pt x="40" y="28"/>
                </a:lnTo>
                <a:lnTo>
                  <a:pt x="47" y="21"/>
                </a:lnTo>
                <a:lnTo>
                  <a:pt x="65" y="11"/>
                </a:lnTo>
                <a:lnTo>
                  <a:pt x="86" y="4"/>
                </a:lnTo>
                <a:lnTo>
                  <a:pt x="96" y="2"/>
                </a:lnTo>
                <a:lnTo>
                  <a:pt x="107" y="0"/>
                </a:lnTo>
                <a:lnTo>
                  <a:pt x="119" y="0"/>
                </a:lnTo>
                <a:lnTo>
                  <a:pt x="129" y="2"/>
                </a:lnTo>
                <a:lnTo>
                  <a:pt x="139" y="4"/>
                </a:lnTo>
                <a:lnTo>
                  <a:pt x="151"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2" name="Freeform 50"/>
          <p:cNvSpPr/>
          <p:nvPr userDrawn="1"/>
        </p:nvSpPr>
        <p:spPr bwMode="auto">
          <a:xfrm>
            <a:off x="5926139" y="1414462"/>
            <a:ext cx="223837" cy="167879"/>
          </a:xfrm>
          <a:custGeom>
            <a:avLst/>
            <a:gdLst>
              <a:gd name="T0" fmla="*/ 2147483646 w 141"/>
              <a:gd name="T1" fmla="*/ 2147483646 h 141"/>
              <a:gd name="T2" fmla="*/ 2147483646 w 141"/>
              <a:gd name="T3" fmla="*/ 2147483646 h 141"/>
              <a:gd name="T4" fmla="*/ 2147483646 w 141"/>
              <a:gd name="T5" fmla="*/ 2147483646 h 141"/>
              <a:gd name="T6" fmla="*/ 2147483646 w 141"/>
              <a:gd name="T7" fmla="*/ 2147483646 h 141"/>
              <a:gd name="T8" fmla="*/ 2147483646 w 141"/>
              <a:gd name="T9" fmla="*/ 2147483646 h 141"/>
              <a:gd name="T10" fmla="*/ 2147483646 w 141"/>
              <a:gd name="T11" fmla="*/ 2147483646 h 141"/>
              <a:gd name="T12" fmla="*/ 2147483646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2147483646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2147483646 w 141"/>
              <a:gd name="T37" fmla="*/ 2147483646 h 141"/>
              <a:gd name="T38" fmla="*/ 2147483646 w 141"/>
              <a:gd name="T39" fmla="*/ 2147483646 h 141"/>
              <a:gd name="T40" fmla="*/ 2147483646 w 141"/>
              <a:gd name="T41" fmla="*/ 2147483646 h 141"/>
              <a:gd name="T42" fmla="*/ 2147483646 w 141"/>
              <a:gd name="T43" fmla="*/ 2147483646 h 141"/>
              <a:gd name="T44" fmla="*/ 2147483646 w 141"/>
              <a:gd name="T45" fmla="*/ 2147483646 h 141"/>
              <a:gd name="T46" fmla="*/ 2147483646 w 141"/>
              <a:gd name="T47" fmla="*/ 2147483646 h 141"/>
              <a:gd name="T48" fmla="*/ 2147483646 w 141"/>
              <a:gd name="T49" fmla="*/ 2147483646 h 141"/>
              <a:gd name="T50" fmla="*/ 0 w 141"/>
              <a:gd name="T51" fmla="*/ 2147483646 h 141"/>
              <a:gd name="T52" fmla="*/ 0 w 141"/>
              <a:gd name="T53" fmla="*/ 2147483646 h 141"/>
              <a:gd name="T54" fmla="*/ 2147483646 w 141"/>
              <a:gd name="T55" fmla="*/ 2147483646 h 141"/>
              <a:gd name="T56" fmla="*/ 2147483646 w 141"/>
              <a:gd name="T57" fmla="*/ 2147483646 h 141"/>
              <a:gd name="T58" fmla="*/ 2147483646 w 141"/>
              <a:gd name="T59" fmla="*/ 2147483646 h 141"/>
              <a:gd name="T60" fmla="*/ 2147483646 w 141"/>
              <a:gd name="T61" fmla="*/ 2147483646 h 141"/>
              <a:gd name="T62" fmla="*/ 2147483646 w 141"/>
              <a:gd name="T63" fmla="*/ 2147483646 h 141"/>
              <a:gd name="T64" fmla="*/ 2147483646 w 141"/>
              <a:gd name="T65" fmla="*/ 2147483646 h 141"/>
              <a:gd name="T66" fmla="*/ 2147483646 w 141"/>
              <a:gd name="T67" fmla="*/ 2147483646 h 141"/>
              <a:gd name="T68" fmla="*/ 2147483646 w 141"/>
              <a:gd name="T69" fmla="*/ 0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96" y="5"/>
                </a:moveTo>
                <a:lnTo>
                  <a:pt x="96" y="5"/>
                </a:lnTo>
                <a:lnTo>
                  <a:pt x="108" y="12"/>
                </a:lnTo>
                <a:lnTo>
                  <a:pt x="118" y="20"/>
                </a:lnTo>
                <a:lnTo>
                  <a:pt x="127" y="31"/>
                </a:lnTo>
                <a:lnTo>
                  <a:pt x="134" y="43"/>
                </a:lnTo>
                <a:lnTo>
                  <a:pt x="139" y="55"/>
                </a:lnTo>
                <a:lnTo>
                  <a:pt x="141" y="69"/>
                </a:lnTo>
                <a:lnTo>
                  <a:pt x="139" y="82"/>
                </a:lnTo>
                <a:lnTo>
                  <a:pt x="135" y="96"/>
                </a:lnTo>
                <a:lnTo>
                  <a:pt x="129" y="108"/>
                </a:lnTo>
                <a:lnTo>
                  <a:pt x="120" y="120"/>
                </a:lnTo>
                <a:lnTo>
                  <a:pt x="110" y="129"/>
                </a:lnTo>
                <a:lnTo>
                  <a:pt x="98" y="136"/>
                </a:lnTo>
                <a:lnTo>
                  <a:pt x="86" y="139"/>
                </a:lnTo>
                <a:lnTo>
                  <a:pt x="72" y="141"/>
                </a:lnTo>
                <a:lnTo>
                  <a:pt x="58" y="141"/>
                </a:lnTo>
                <a:lnTo>
                  <a:pt x="44" y="136"/>
                </a:lnTo>
                <a:lnTo>
                  <a:pt x="32" y="131"/>
                </a:lnTo>
                <a:lnTo>
                  <a:pt x="20" y="122"/>
                </a:lnTo>
                <a:lnTo>
                  <a:pt x="12" y="112"/>
                </a:lnTo>
                <a:lnTo>
                  <a:pt x="5" y="100"/>
                </a:lnTo>
                <a:lnTo>
                  <a:pt x="1" y="86"/>
                </a:lnTo>
                <a:lnTo>
                  <a:pt x="0" y="74"/>
                </a:lnTo>
                <a:lnTo>
                  <a:pt x="0" y="60"/>
                </a:lnTo>
                <a:lnTo>
                  <a:pt x="5" y="46"/>
                </a:lnTo>
                <a:lnTo>
                  <a:pt x="10" y="33"/>
                </a:lnTo>
                <a:lnTo>
                  <a:pt x="19" y="22"/>
                </a:lnTo>
                <a:lnTo>
                  <a:pt x="29" y="14"/>
                </a:lnTo>
                <a:lnTo>
                  <a:pt x="41" y="7"/>
                </a:lnTo>
                <a:lnTo>
                  <a:pt x="55" y="2"/>
                </a:lnTo>
                <a:lnTo>
                  <a:pt x="68" y="0"/>
                </a:lnTo>
                <a:lnTo>
                  <a:pt x="82" y="2"/>
                </a:lnTo>
                <a:lnTo>
                  <a:pt x="96"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3" name="Freeform 51"/>
          <p:cNvSpPr/>
          <p:nvPr userDrawn="1"/>
        </p:nvSpPr>
        <p:spPr bwMode="auto">
          <a:xfrm>
            <a:off x="5459414" y="1320403"/>
            <a:ext cx="498475" cy="165497"/>
          </a:xfrm>
          <a:custGeom>
            <a:avLst/>
            <a:gdLst>
              <a:gd name="T0" fmla="*/ 2147483646 w 314"/>
              <a:gd name="T1" fmla="*/ 2147483646 h 139"/>
              <a:gd name="T2" fmla="*/ 2147483646 w 314"/>
              <a:gd name="T3" fmla="*/ 2147483646 h 139"/>
              <a:gd name="T4" fmla="*/ 2147483646 w 314"/>
              <a:gd name="T5" fmla="*/ 2147483646 h 139"/>
              <a:gd name="T6" fmla="*/ 2147483646 w 314"/>
              <a:gd name="T7" fmla="*/ 2147483646 h 139"/>
              <a:gd name="T8" fmla="*/ 2147483646 w 314"/>
              <a:gd name="T9" fmla="*/ 2147483646 h 139"/>
              <a:gd name="T10" fmla="*/ 2147483646 w 314"/>
              <a:gd name="T11" fmla="*/ 2147483646 h 139"/>
              <a:gd name="T12" fmla="*/ 2147483646 w 314"/>
              <a:gd name="T13" fmla="*/ 2147483646 h 139"/>
              <a:gd name="T14" fmla="*/ 2147483646 w 314"/>
              <a:gd name="T15" fmla="*/ 2147483646 h 139"/>
              <a:gd name="T16" fmla="*/ 2147483646 w 314"/>
              <a:gd name="T17" fmla="*/ 2147483646 h 139"/>
              <a:gd name="T18" fmla="*/ 2147483646 w 314"/>
              <a:gd name="T19" fmla="*/ 2147483646 h 139"/>
              <a:gd name="T20" fmla="*/ 2147483646 w 314"/>
              <a:gd name="T21" fmla="*/ 2147483646 h 139"/>
              <a:gd name="T22" fmla="*/ 2147483646 w 314"/>
              <a:gd name="T23" fmla="*/ 2147483646 h 139"/>
              <a:gd name="T24" fmla="*/ 2147483646 w 314"/>
              <a:gd name="T25" fmla="*/ 2147483646 h 139"/>
              <a:gd name="T26" fmla="*/ 2147483646 w 314"/>
              <a:gd name="T27" fmla="*/ 2147483646 h 139"/>
              <a:gd name="T28" fmla="*/ 2147483646 w 314"/>
              <a:gd name="T29" fmla="*/ 2147483646 h 139"/>
              <a:gd name="T30" fmla="*/ 2147483646 w 314"/>
              <a:gd name="T31" fmla="*/ 2147483646 h 139"/>
              <a:gd name="T32" fmla="*/ 0 w 314"/>
              <a:gd name="T33" fmla="*/ 2147483646 h 139"/>
              <a:gd name="T34" fmla="*/ 2147483646 w 314"/>
              <a:gd name="T35" fmla="*/ 2147483646 h 139"/>
              <a:gd name="T36" fmla="*/ 2147483646 w 314"/>
              <a:gd name="T37" fmla="*/ 2147483646 h 139"/>
              <a:gd name="T38" fmla="*/ 2147483646 w 314"/>
              <a:gd name="T39" fmla="*/ 2147483646 h 139"/>
              <a:gd name="T40" fmla="*/ 2147483646 w 314"/>
              <a:gd name="T41" fmla="*/ 2147483646 h 139"/>
              <a:gd name="T42" fmla="*/ 2147483646 w 314"/>
              <a:gd name="T43" fmla="*/ 0 h 139"/>
              <a:gd name="T44" fmla="*/ 2147483646 w 314"/>
              <a:gd name="T45" fmla="*/ 0 h 139"/>
              <a:gd name="T46" fmla="*/ 2147483646 w 314"/>
              <a:gd name="T47" fmla="*/ 0 h 139"/>
              <a:gd name="T48" fmla="*/ 2147483646 w 314"/>
              <a:gd name="T49" fmla="*/ 2147483646 h 1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4" h="139">
                <a:moveTo>
                  <a:pt x="304" y="110"/>
                </a:moveTo>
                <a:lnTo>
                  <a:pt x="304" y="110"/>
                </a:lnTo>
                <a:lnTo>
                  <a:pt x="309" y="113"/>
                </a:lnTo>
                <a:lnTo>
                  <a:pt x="313" y="118"/>
                </a:lnTo>
                <a:lnTo>
                  <a:pt x="314" y="124"/>
                </a:lnTo>
                <a:lnTo>
                  <a:pt x="313" y="130"/>
                </a:lnTo>
                <a:lnTo>
                  <a:pt x="311" y="136"/>
                </a:lnTo>
                <a:lnTo>
                  <a:pt x="306" y="139"/>
                </a:lnTo>
                <a:lnTo>
                  <a:pt x="299" y="139"/>
                </a:lnTo>
                <a:lnTo>
                  <a:pt x="294" y="139"/>
                </a:lnTo>
                <a:lnTo>
                  <a:pt x="10" y="29"/>
                </a:lnTo>
                <a:lnTo>
                  <a:pt x="5" y="26"/>
                </a:lnTo>
                <a:lnTo>
                  <a:pt x="1" y="20"/>
                </a:lnTo>
                <a:lnTo>
                  <a:pt x="0" y="15"/>
                </a:lnTo>
                <a:lnTo>
                  <a:pt x="1" y="8"/>
                </a:lnTo>
                <a:lnTo>
                  <a:pt x="5" y="3"/>
                </a:lnTo>
                <a:lnTo>
                  <a:pt x="10" y="0"/>
                </a:lnTo>
                <a:lnTo>
                  <a:pt x="15" y="0"/>
                </a:lnTo>
                <a:lnTo>
                  <a:pt x="22" y="0"/>
                </a:lnTo>
                <a:lnTo>
                  <a:pt x="304" y="1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4" name="Freeform 52"/>
          <p:cNvSpPr/>
          <p:nvPr userDrawn="1"/>
        </p:nvSpPr>
        <p:spPr bwMode="auto">
          <a:xfrm>
            <a:off x="4724400" y="1238251"/>
            <a:ext cx="484188" cy="65485"/>
          </a:xfrm>
          <a:custGeom>
            <a:avLst/>
            <a:gdLst>
              <a:gd name="T0" fmla="*/ 2147483646 w 305"/>
              <a:gd name="T1" fmla="*/ 2147483646 h 55"/>
              <a:gd name="T2" fmla="*/ 2147483646 w 305"/>
              <a:gd name="T3" fmla="*/ 2147483646 h 55"/>
              <a:gd name="T4" fmla="*/ 2147483646 w 305"/>
              <a:gd name="T5" fmla="*/ 2147483646 h 55"/>
              <a:gd name="T6" fmla="*/ 2147483646 w 305"/>
              <a:gd name="T7" fmla="*/ 2147483646 h 55"/>
              <a:gd name="T8" fmla="*/ 2147483646 w 305"/>
              <a:gd name="T9" fmla="*/ 2147483646 h 55"/>
              <a:gd name="T10" fmla="*/ 2147483646 w 305"/>
              <a:gd name="T11" fmla="*/ 2147483646 h 55"/>
              <a:gd name="T12" fmla="*/ 2147483646 w 305"/>
              <a:gd name="T13" fmla="*/ 2147483646 h 55"/>
              <a:gd name="T14" fmla="*/ 2147483646 w 305"/>
              <a:gd name="T15" fmla="*/ 2147483646 h 55"/>
              <a:gd name="T16" fmla="*/ 2147483646 w 305"/>
              <a:gd name="T17" fmla="*/ 2147483646 h 55"/>
              <a:gd name="T18" fmla="*/ 2147483646 w 305"/>
              <a:gd name="T19" fmla="*/ 2147483646 h 55"/>
              <a:gd name="T20" fmla="*/ 2147483646 w 305"/>
              <a:gd name="T21" fmla="*/ 2147483646 h 55"/>
              <a:gd name="T22" fmla="*/ 2147483646 w 305"/>
              <a:gd name="T23" fmla="*/ 2147483646 h 55"/>
              <a:gd name="T24" fmla="*/ 2147483646 w 305"/>
              <a:gd name="T25" fmla="*/ 2147483646 h 55"/>
              <a:gd name="T26" fmla="*/ 2147483646 w 305"/>
              <a:gd name="T27" fmla="*/ 2147483646 h 55"/>
              <a:gd name="T28" fmla="*/ 2147483646 w 305"/>
              <a:gd name="T29" fmla="*/ 2147483646 h 55"/>
              <a:gd name="T30" fmla="*/ 2147483646 w 305"/>
              <a:gd name="T31" fmla="*/ 2147483646 h 55"/>
              <a:gd name="T32" fmla="*/ 0 w 305"/>
              <a:gd name="T33" fmla="*/ 2147483646 h 55"/>
              <a:gd name="T34" fmla="*/ 0 w 305"/>
              <a:gd name="T35" fmla="*/ 2147483646 h 55"/>
              <a:gd name="T36" fmla="*/ 0 w 305"/>
              <a:gd name="T37" fmla="*/ 2147483646 h 55"/>
              <a:gd name="T38" fmla="*/ 0 w 305"/>
              <a:gd name="T39" fmla="*/ 2147483646 h 55"/>
              <a:gd name="T40" fmla="*/ 2147483646 w 305"/>
              <a:gd name="T41" fmla="*/ 2147483646 h 55"/>
              <a:gd name="T42" fmla="*/ 2147483646 w 305"/>
              <a:gd name="T43" fmla="*/ 2147483646 h 55"/>
              <a:gd name="T44" fmla="*/ 2147483646 w 305"/>
              <a:gd name="T45" fmla="*/ 0 h 55"/>
              <a:gd name="T46" fmla="*/ 2147483646 w 305"/>
              <a:gd name="T47" fmla="*/ 0 h 55"/>
              <a:gd name="T48" fmla="*/ 2147483646 w 305"/>
              <a:gd name="T49" fmla="*/ 214748364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5" h="55">
                <a:moveTo>
                  <a:pt x="296" y="36"/>
                </a:moveTo>
                <a:lnTo>
                  <a:pt x="296" y="36"/>
                </a:lnTo>
                <a:lnTo>
                  <a:pt x="299" y="38"/>
                </a:lnTo>
                <a:lnTo>
                  <a:pt x="303" y="40"/>
                </a:lnTo>
                <a:lnTo>
                  <a:pt x="305" y="43"/>
                </a:lnTo>
                <a:lnTo>
                  <a:pt x="305" y="46"/>
                </a:lnTo>
                <a:lnTo>
                  <a:pt x="305" y="50"/>
                </a:lnTo>
                <a:lnTo>
                  <a:pt x="301" y="53"/>
                </a:lnTo>
                <a:lnTo>
                  <a:pt x="298" y="55"/>
                </a:lnTo>
                <a:lnTo>
                  <a:pt x="294" y="55"/>
                </a:lnTo>
                <a:lnTo>
                  <a:pt x="9" y="19"/>
                </a:lnTo>
                <a:lnTo>
                  <a:pt x="5" y="19"/>
                </a:lnTo>
                <a:lnTo>
                  <a:pt x="2" y="16"/>
                </a:lnTo>
                <a:lnTo>
                  <a:pt x="0" y="12"/>
                </a:lnTo>
                <a:lnTo>
                  <a:pt x="0" y="9"/>
                </a:lnTo>
                <a:lnTo>
                  <a:pt x="2" y="5"/>
                </a:lnTo>
                <a:lnTo>
                  <a:pt x="4" y="2"/>
                </a:lnTo>
                <a:lnTo>
                  <a:pt x="7" y="0"/>
                </a:lnTo>
                <a:lnTo>
                  <a:pt x="11" y="0"/>
                </a:lnTo>
                <a:lnTo>
                  <a:pt x="296" y="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5" name="Freeform 53"/>
          <p:cNvSpPr/>
          <p:nvPr userDrawn="1"/>
        </p:nvSpPr>
        <p:spPr bwMode="auto">
          <a:xfrm>
            <a:off x="4751389" y="1107283"/>
            <a:ext cx="454025" cy="155972"/>
          </a:xfrm>
          <a:custGeom>
            <a:avLst/>
            <a:gdLst>
              <a:gd name="T0" fmla="*/ 2147483646 w 286"/>
              <a:gd name="T1" fmla="*/ 2147483646 h 131"/>
              <a:gd name="T2" fmla="*/ 2147483646 w 286"/>
              <a:gd name="T3" fmla="*/ 2147483646 h 131"/>
              <a:gd name="T4" fmla="*/ 2147483646 w 286"/>
              <a:gd name="T5" fmla="*/ 2147483646 h 131"/>
              <a:gd name="T6" fmla="*/ 2147483646 w 286"/>
              <a:gd name="T7" fmla="*/ 2147483646 h 131"/>
              <a:gd name="T8" fmla="*/ 2147483646 w 286"/>
              <a:gd name="T9" fmla="*/ 2147483646 h 131"/>
              <a:gd name="T10" fmla="*/ 2147483646 w 286"/>
              <a:gd name="T11" fmla="*/ 2147483646 h 131"/>
              <a:gd name="T12" fmla="*/ 2147483646 w 286"/>
              <a:gd name="T13" fmla="*/ 2147483646 h 131"/>
              <a:gd name="T14" fmla="*/ 2147483646 w 286"/>
              <a:gd name="T15" fmla="*/ 2147483646 h 131"/>
              <a:gd name="T16" fmla="*/ 2147483646 w 286"/>
              <a:gd name="T17" fmla="*/ 2147483646 h 131"/>
              <a:gd name="T18" fmla="*/ 2147483646 w 286"/>
              <a:gd name="T19" fmla="*/ 2147483646 h 131"/>
              <a:gd name="T20" fmla="*/ 2147483646 w 286"/>
              <a:gd name="T21" fmla="*/ 2147483646 h 131"/>
              <a:gd name="T22" fmla="*/ 2147483646 w 286"/>
              <a:gd name="T23" fmla="*/ 2147483646 h 131"/>
              <a:gd name="T24" fmla="*/ 2147483646 w 286"/>
              <a:gd name="T25" fmla="*/ 2147483646 h 131"/>
              <a:gd name="T26" fmla="*/ 2147483646 w 286"/>
              <a:gd name="T27" fmla="*/ 2147483646 h 131"/>
              <a:gd name="T28" fmla="*/ 2147483646 w 286"/>
              <a:gd name="T29" fmla="*/ 2147483646 h 131"/>
              <a:gd name="T30" fmla="*/ 0 w 286"/>
              <a:gd name="T31" fmla="*/ 2147483646 h 131"/>
              <a:gd name="T32" fmla="*/ 0 w 286"/>
              <a:gd name="T33" fmla="*/ 2147483646 h 131"/>
              <a:gd name="T34" fmla="*/ 0 w 286"/>
              <a:gd name="T35" fmla="*/ 2147483646 h 131"/>
              <a:gd name="T36" fmla="*/ 0 w 286"/>
              <a:gd name="T37" fmla="*/ 2147483646 h 131"/>
              <a:gd name="T38" fmla="*/ 0 w 286"/>
              <a:gd name="T39" fmla="*/ 2147483646 h 131"/>
              <a:gd name="T40" fmla="*/ 2147483646 w 286"/>
              <a:gd name="T41" fmla="*/ 2147483646 h 131"/>
              <a:gd name="T42" fmla="*/ 2147483646 w 286"/>
              <a:gd name="T43" fmla="*/ 2147483646 h 131"/>
              <a:gd name="T44" fmla="*/ 2147483646 w 286"/>
              <a:gd name="T45" fmla="*/ 0 h 131"/>
              <a:gd name="T46" fmla="*/ 2147483646 w 286"/>
              <a:gd name="T47" fmla="*/ 2147483646 h 131"/>
              <a:gd name="T48" fmla="*/ 2147483646 w 286"/>
              <a:gd name="T49" fmla="*/ 2147483646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6" h="131">
                <a:moveTo>
                  <a:pt x="279" y="112"/>
                </a:moveTo>
                <a:lnTo>
                  <a:pt x="279" y="112"/>
                </a:lnTo>
                <a:lnTo>
                  <a:pt x="282" y="113"/>
                </a:lnTo>
                <a:lnTo>
                  <a:pt x="284" y="117"/>
                </a:lnTo>
                <a:lnTo>
                  <a:pt x="286" y="120"/>
                </a:lnTo>
                <a:lnTo>
                  <a:pt x="284" y="124"/>
                </a:lnTo>
                <a:lnTo>
                  <a:pt x="282" y="127"/>
                </a:lnTo>
                <a:lnTo>
                  <a:pt x="279" y="129"/>
                </a:lnTo>
                <a:lnTo>
                  <a:pt x="275" y="131"/>
                </a:lnTo>
                <a:lnTo>
                  <a:pt x="272" y="129"/>
                </a:lnTo>
                <a:lnTo>
                  <a:pt x="6" y="19"/>
                </a:lnTo>
                <a:lnTo>
                  <a:pt x="2" y="17"/>
                </a:lnTo>
                <a:lnTo>
                  <a:pt x="0" y="14"/>
                </a:lnTo>
                <a:lnTo>
                  <a:pt x="0" y="10"/>
                </a:lnTo>
                <a:lnTo>
                  <a:pt x="0" y="7"/>
                </a:lnTo>
                <a:lnTo>
                  <a:pt x="4" y="3"/>
                </a:lnTo>
                <a:lnTo>
                  <a:pt x="6" y="2"/>
                </a:lnTo>
                <a:lnTo>
                  <a:pt x="9" y="0"/>
                </a:lnTo>
                <a:lnTo>
                  <a:pt x="14" y="2"/>
                </a:lnTo>
                <a:lnTo>
                  <a:pt x="279" y="1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6" name="Freeform 54"/>
          <p:cNvSpPr/>
          <p:nvPr userDrawn="1"/>
        </p:nvSpPr>
        <p:spPr bwMode="auto">
          <a:xfrm>
            <a:off x="4716463" y="1322785"/>
            <a:ext cx="482600" cy="60722"/>
          </a:xfrm>
          <a:custGeom>
            <a:avLst/>
            <a:gdLst>
              <a:gd name="T0" fmla="*/ 2147483646 w 304"/>
              <a:gd name="T1" fmla="*/ 0 h 51"/>
              <a:gd name="T2" fmla="*/ 2147483646 w 304"/>
              <a:gd name="T3" fmla="*/ 0 h 51"/>
              <a:gd name="T4" fmla="*/ 2147483646 w 304"/>
              <a:gd name="T5" fmla="*/ 0 h 51"/>
              <a:gd name="T6" fmla="*/ 2147483646 w 304"/>
              <a:gd name="T7" fmla="*/ 2147483646 h 51"/>
              <a:gd name="T8" fmla="*/ 2147483646 w 304"/>
              <a:gd name="T9" fmla="*/ 2147483646 h 51"/>
              <a:gd name="T10" fmla="*/ 2147483646 w 304"/>
              <a:gd name="T11" fmla="*/ 2147483646 h 51"/>
              <a:gd name="T12" fmla="*/ 2147483646 w 304"/>
              <a:gd name="T13" fmla="*/ 2147483646 h 51"/>
              <a:gd name="T14" fmla="*/ 2147483646 w 304"/>
              <a:gd name="T15" fmla="*/ 2147483646 h 51"/>
              <a:gd name="T16" fmla="*/ 2147483646 w 304"/>
              <a:gd name="T17" fmla="*/ 2147483646 h 51"/>
              <a:gd name="T18" fmla="*/ 2147483646 w 304"/>
              <a:gd name="T19" fmla="*/ 2147483646 h 51"/>
              <a:gd name="T20" fmla="*/ 2147483646 w 304"/>
              <a:gd name="T21" fmla="*/ 2147483646 h 51"/>
              <a:gd name="T22" fmla="*/ 2147483646 w 304"/>
              <a:gd name="T23" fmla="*/ 2147483646 h 51"/>
              <a:gd name="T24" fmla="*/ 2147483646 w 304"/>
              <a:gd name="T25" fmla="*/ 2147483646 h 51"/>
              <a:gd name="T26" fmla="*/ 2147483646 w 304"/>
              <a:gd name="T27" fmla="*/ 2147483646 h 51"/>
              <a:gd name="T28" fmla="*/ 2147483646 w 304"/>
              <a:gd name="T29" fmla="*/ 2147483646 h 51"/>
              <a:gd name="T30" fmla="*/ 2147483646 w 304"/>
              <a:gd name="T31" fmla="*/ 2147483646 h 51"/>
              <a:gd name="T32" fmla="*/ 0 w 304"/>
              <a:gd name="T33" fmla="*/ 2147483646 h 51"/>
              <a:gd name="T34" fmla="*/ 0 w 304"/>
              <a:gd name="T35" fmla="*/ 2147483646 h 51"/>
              <a:gd name="T36" fmla="*/ 0 w 304"/>
              <a:gd name="T37" fmla="*/ 2147483646 h 51"/>
              <a:gd name="T38" fmla="*/ 0 w 304"/>
              <a:gd name="T39" fmla="*/ 2147483646 h 51"/>
              <a:gd name="T40" fmla="*/ 0 w 304"/>
              <a:gd name="T41" fmla="*/ 2147483646 h 51"/>
              <a:gd name="T42" fmla="*/ 2147483646 w 304"/>
              <a:gd name="T43" fmla="*/ 2147483646 h 51"/>
              <a:gd name="T44" fmla="*/ 2147483646 w 304"/>
              <a:gd name="T45" fmla="*/ 2147483646 h 51"/>
              <a:gd name="T46" fmla="*/ 2147483646 w 304"/>
              <a:gd name="T47" fmla="*/ 2147483646 h 51"/>
              <a:gd name="T48" fmla="*/ 2147483646 w 304"/>
              <a:gd name="T49" fmla="*/ 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4" h="51">
                <a:moveTo>
                  <a:pt x="294" y="0"/>
                </a:moveTo>
                <a:lnTo>
                  <a:pt x="294" y="0"/>
                </a:lnTo>
                <a:lnTo>
                  <a:pt x="297" y="0"/>
                </a:lnTo>
                <a:lnTo>
                  <a:pt x="301" y="1"/>
                </a:lnTo>
                <a:lnTo>
                  <a:pt x="303" y="5"/>
                </a:lnTo>
                <a:lnTo>
                  <a:pt x="304" y="8"/>
                </a:lnTo>
                <a:lnTo>
                  <a:pt x="304" y="12"/>
                </a:lnTo>
                <a:lnTo>
                  <a:pt x="303" y="15"/>
                </a:lnTo>
                <a:lnTo>
                  <a:pt x="299" y="17"/>
                </a:lnTo>
                <a:lnTo>
                  <a:pt x="296" y="18"/>
                </a:lnTo>
                <a:lnTo>
                  <a:pt x="10" y="51"/>
                </a:lnTo>
                <a:lnTo>
                  <a:pt x="7" y="51"/>
                </a:lnTo>
                <a:lnTo>
                  <a:pt x="4" y="49"/>
                </a:lnTo>
                <a:lnTo>
                  <a:pt x="0" y="46"/>
                </a:lnTo>
                <a:lnTo>
                  <a:pt x="0" y="42"/>
                </a:lnTo>
                <a:lnTo>
                  <a:pt x="0" y="39"/>
                </a:lnTo>
                <a:lnTo>
                  <a:pt x="2" y="36"/>
                </a:lnTo>
                <a:lnTo>
                  <a:pt x="4" y="34"/>
                </a:lnTo>
                <a:lnTo>
                  <a:pt x="9" y="32"/>
                </a:lnTo>
                <a:lnTo>
                  <a:pt x="294"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7" name="Freeform 55"/>
          <p:cNvSpPr/>
          <p:nvPr userDrawn="1"/>
        </p:nvSpPr>
        <p:spPr bwMode="auto">
          <a:xfrm>
            <a:off x="4830763" y="1004887"/>
            <a:ext cx="406400" cy="215504"/>
          </a:xfrm>
          <a:custGeom>
            <a:avLst/>
            <a:gdLst>
              <a:gd name="T0" fmla="*/ 2147483646 w 256"/>
              <a:gd name="T1" fmla="*/ 2147483646 h 181"/>
              <a:gd name="T2" fmla="*/ 2147483646 w 256"/>
              <a:gd name="T3" fmla="*/ 2147483646 h 181"/>
              <a:gd name="T4" fmla="*/ 2147483646 w 256"/>
              <a:gd name="T5" fmla="*/ 2147483646 h 181"/>
              <a:gd name="T6" fmla="*/ 2147483646 w 256"/>
              <a:gd name="T7" fmla="*/ 2147483646 h 181"/>
              <a:gd name="T8" fmla="*/ 2147483646 w 256"/>
              <a:gd name="T9" fmla="*/ 2147483646 h 181"/>
              <a:gd name="T10" fmla="*/ 2147483646 w 256"/>
              <a:gd name="T11" fmla="*/ 2147483646 h 181"/>
              <a:gd name="T12" fmla="*/ 2147483646 w 256"/>
              <a:gd name="T13" fmla="*/ 2147483646 h 181"/>
              <a:gd name="T14" fmla="*/ 2147483646 w 256"/>
              <a:gd name="T15" fmla="*/ 2147483646 h 181"/>
              <a:gd name="T16" fmla="*/ 2147483646 w 256"/>
              <a:gd name="T17" fmla="*/ 2147483646 h 181"/>
              <a:gd name="T18" fmla="*/ 2147483646 w 256"/>
              <a:gd name="T19" fmla="*/ 2147483646 h 181"/>
              <a:gd name="T20" fmla="*/ 2147483646 w 256"/>
              <a:gd name="T21" fmla="*/ 2147483646 h 181"/>
              <a:gd name="T22" fmla="*/ 2147483646 w 256"/>
              <a:gd name="T23" fmla="*/ 2147483646 h 181"/>
              <a:gd name="T24" fmla="*/ 2147483646 w 256"/>
              <a:gd name="T25" fmla="*/ 2147483646 h 181"/>
              <a:gd name="T26" fmla="*/ 2147483646 w 256"/>
              <a:gd name="T27" fmla="*/ 2147483646 h 181"/>
              <a:gd name="T28" fmla="*/ 2147483646 w 256"/>
              <a:gd name="T29" fmla="*/ 2147483646 h 181"/>
              <a:gd name="T30" fmla="*/ 0 w 256"/>
              <a:gd name="T31" fmla="*/ 2147483646 h 181"/>
              <a:gd name="T32" fmla="*/ 0 w 256"/>
              <a:gd name="T33" fmla="*/ 2147483646 h 181"/>
              <a:gd name="T34" fmla="*/ 2147483646 w 256"/>
              <a:gd name="T35" fmla="*/ 2147483646 h 181"/>
              <a:gd name="T36" fmla="*/ 2147483646 w 256"/>
              <a:gd name="T37" fmla="*/ 2147483646 h 181"/>
              <a:gd name="T38" fmla="*/ 2147483646 w 256"/>
              <a:gd name="T39" fmla="*/ 2147483646 h 181"/>
              <a:gd name="T40" fmla="*/ 2147483646 w 256"/>
              <a:gd name="T41" fmla="*/ 0 h 181"/>
              <a:gd name="T42" fmla="*/ 2147483646 w 256"/>
              <a:gd name="T43" fmla="*/ 0 h 181"/>
              <a:gd name="T44" fmla="*/ 2147483646 w 256"/>
              <a:gd name="T45" fmla="*/ 0 h 181"/>
              <a:gd name="T46" fmla="*/ 2147483646 w 256"/>
              <a:gd name="T47" fmla="*/ 2147483646 h 181"/>
              <a:gd name="T48" fmla="*/ 2147483646 w 256"/>
              <a:gd name="T49" fmla="*/ 2147483646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81">
                <a:moveTo>
                  <a:pt x="253" y="163"/>
                </a:moveTo>
                <a:lnTo>
                  <a:pt x="253" y="163"/>
                </a:lnTo>
                <a:lnTo>
                  <a:pt x="256" y="167"/>
                </a:lnTo>
                <a:lnTo>
                  <a:pt x="256" y="170"/>
                </a:lnTo>
                <a:lnTo>
                  <a:pt x="256" y="174"/>
                </a:lnTo>
                <a:lnTo>
                  <a:pt x="255" y="177"/>
                </a:lnTo>
                <a:lnTo>
                  <a:pt x="253" y="181"/>
                </a:lnTo>
                <a:lnTo>
                  <a:pt x="250" y="181"/>
                </a:lnTo>
                <a:lnTo>
                  <a:pt x="246" y="181"/>
                </a:lnTo>
                <a:lnTo>
                  <a:pt x="243" y="179"/>
                </a:lnTo>
                <a:lnTo>
                  <a:pt x="5" y="17"/>
                </a:lnTo>
                <a:lnTo>
                  <a:pt x="2" y="14"/>
                </a:lnTo>
                <a:lnTo>
                  <a:pt x="0" y="10"/>
                </a:lnTo>
                <a:lnTo>
                  <a:pt x="0" y="7"/>
                </a:lnTo>
                <a:lnTo>
                  <a:pt x="2" y="3"/>
                </a:lnTo>
                <a:lnTo>
                  <a:pt x="5" y="0"/>
                </a:lnTo>
                <a:lnTo>
                  <a:pt x="9" y="0"/>
                </a:lnTo>
                <a:lnTo>
                  <a:pt x="12" y="0"/>
                </a:lnTo>
                <a:lnTo>
                  <a:pt x="16" y="2"/>
                </a:lnTo>
                <a:lnTo>
                  <a:pt x="253" y="16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8" name="Freeform 56"/>
          <p:cNvSpPr/>
          <p:nvPr userDrawn="1"/>
        </p:nvSpPr>
        <p:spPr bwMode="auto">
          <a:xfrm>
            <a:off x="4768850" y="1371600"/>
            <a:ext cx="474663" cy="110729"/>
          </a:xfrm>
          <a:custGeom>
            <a:avLst/>
            <a:gdLst>
              <a:gd name="T0" fmla="*/ 2147483646 w 299"/>
              <a:gd name="T1" fmla="*/ 0 h 93"/>
              <a:gd name="T2" fmla="*/ 2147483646 w 299"/>
              <a:gd name="T3" fmla="*/ 0 h 93"/>
              <a:gd name="T4" fmla="*/ 2147483646 w 299"/>
              <a:gd name="T5" fmla="*/ 0 h 93"/>
              <a:gd name="T6" fmla="*/ 2147483646 w 299"/>
              <a:gd name="T7" fmla="*/ 2147483646 h 93"/>
              <a:gd name="T8" fmla="*/ 2147483646 w 299"/>
              <a:gd name="T9" fmla="*/ 2147483646 h 93"/>
              <a:gd name="T10" fmla="*/ 2147483646 w 299"/>
              <a:gd name="T11" fmla="*/ 2147483646 h 93"/>
              <a:gd name="T12" fmla="*/ 2147483646 w 299"/>
              <a:gd name="T13" fmla="*/ 2147483646 h 93"/>
              <a:gd name="T14" fmla="*/ 2147483646 w 299"/>
              <a:gd name="T15" fmla="*/ 2147483646 h 93"/>
              <a:gd name="T16" fmla="*/ 2147483646 w 299"/>
              <a:gd name="T17" fmla="*/ 2147483646 h 93"/>
              <a:gd name="T18" fmla="*/ 2147483646 w 299"/>
              <a:gd name="T19" fmla="*/ 2147483646 h 93"/>
              <a:gd name="T20" fmla="*/ 2147483646 w 299"/>
              <a:gd name="T21" fmla="*/ 2147483646 h 93"/>
              <a:gd name="T22" fmla="*/ 2147483646 w 299"/>
              <a:gd name="T23" fmla="*/ 2147483646 h 93"/>
              <a:gd name="T24" fmla="*/ 2147483646 w 299"/>
              <a:gd name="T25" fmla="*/ 2147483646 h 93"/>
              <a:gd name="T26" fmla="*/ 2147483646 w 299"/>
              <a:gd name="T27" fmla="*/ 2147483646 h 93"/>
              <a:gd name="T28" fmla="*/ 2147483646 w 299"/>
              <a:gd name="T29" fmla="*/ 2147483646 h 93"/>
              <a:gd name="T30" fmla="*/ 2147483646 w 299"/>
              <a:gd name="T31" fmla="*/ 2147483646 h 93"/>
              <a:gd name="T32" fmla="*/ 2147483646 w 299"/>
              <a:gd name="T33" fmla="*/ 2147483646 h 93"/>
              <a:gd name="T34" fmla="*/ 0 w 299"/>
              <a:gd name="T35" fmla="*/ 2147483646 h 93"/>
              <a:gd name="T36" fmla="*/ 0 w 299"/>
              <a:gd name="T37" fmla="*/ 2147483646 h 93"/>
              <a:gd name="T38" fmla="*/ 0 w 299"/>
              <a:gd name="T39" fmla="*/ 2147483646 h 93"/>
              <a:gd name="T40" fmla="*/ 0 w 299"/>
              <a:gd name="T41" fmla="*/ 2147483646 h 93"/>
              <a:gd name="T42" fmla="*/ 2147483646 w 299"/>
              <a:gd name="T43" fmla="*/ 2147483646 h 93"/>
              <a:gd name="T44" fmla="*/ 2147483646 w 299"/>
              <a:gd name="T45" fmla="*/ 2147483646 h 93"/>
              <a:gd name="T46" fmla="*/ 2147483646 w 299"/>
              <a:gd name="T47" fmla="*/ 2147483646 h 93"/>
              <a:gd name="T48" fmla="*/ 2147483646 w 299"/>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9" h="93">
                <a:moveTo>
                  <a:pt x="285" y="0"/>
                </a:moveTo>
                <a:lnTo>
                  <a:pt x="285" y="0"/>
                </a:lnTo>
                <a:lnTo>
                  <a:pt x="290" y="0"/>
                </a:lnTo>
                <a:lnTo>
                  <a:pt x="294" y="1"/>
                </a:lnTo>
                <a:lnTo>
                  <a:pt x="295" y="3"/>
                </a:lnTo>
                <a:lnTo>
                  <a:pt x="297" y="7"/>
                </a:lnTo>
                <a:lnTo>
                  <a:pt x="299" y="12"/>
                </a:lnTo>
                <a:lnTo>
                  <a:pt x="297" y="15"/>
                </a:lnTo>
                <a:lnTo>
                  <a:pt x="294" y="17"/>
                </a:lnTo>
                <a:lnTo>
                  <a:pt x="290" y="19"/>
                </a:lnTo>
                <a:lnTo>
                  <a:pt x="12" y="93"/>
                </a:lnTo>
                <a:lnTo>
                  <a:pt x="8" y="93"/>
                </a:lnTo>
                <a:lnTo>
                  <a:pt x="5" y="91"/>
                </a:lnTo>
                <a:lnTo>
                  <a:pt x="1" y="89"/>
                </a:lnTo>
                <a:lnTo>
                  <a:pt x="0" y="86"/>
                </a:lnTo>
                <a:lnTo>
                  <a:pt x="0" y="81"/>
                </a:lnTo>
                <a:lnTo>
                  <a:pt x="1" y="77"/>
                </a:lnTo>
                <a:lnTo>
                  <a:pt x="5" y="75"/>
                </a:lnTo>
                <a:lnTo>
                  <a:pt x="8" y="74"/>
                </a:lnTo>
                <a:lnTo>
                  <a:pt x="28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59" name="Freeform 57"/>
          <p:cNvSpPr/>
          <p:nvPr userDrawn="1"/>
        </p:nvSpPr>
        <p:spPr bwMode="auto">
          <a:xfrm>
            <a:off x="4856164" y="1397793"/>
            <a:ext cx="436562" cy="176213"/>
          </a:xfrm>
          <a:custGeom>
            <a:avLst/>
            <a:gdLst>
              <a:gd name="T0" fmla="*/ 2147483646 w 275"/>
              <a:gd name="T1" fmla="*/ 0 h 148"/>
              <a:gd name="T2" fmla="*/ 2147483646 w 275"/>
              <a:gd name="T3" fmla="*/ 0 h 148"/>
              <a:gd name="T4" fmla="*/ 2147483646 w 275"/>
              <a:gd name="T5" fmla="*/ 0 h 148"/>
              <a:gd name="T6" fmla="*/ 2147483646 w 275"/>
              <a:gd name="T7" fmla="*/ 0 h 148"/>
              <a:gd name="T8" fmla="*/ 2147483646 w 275"/>
              <a:gd name="T9" fmla="*/ 2147483646 h 148"/>
              <a:gd name="T10" fmla="*/ 2147483646 w 275"/>
              <a:gd name="T11" fmla="*/ 2147483646 h 148"/>
              <a:gd name="T12" fmla="*/ 2147483646 w 275"/>
              <a:gd name="T13" fmla="*/ 2147483646 h 148"/>
              <a:gd name="T14" fmla="*/ 2147483646 w 275"/>
              <a:gd name="T15" fmla="*/ 2147483646 h 148"/>
              <a:gd name="T16" fmla="*/ 2147483646 w 275"/>
              <a:gd name="T17" fmla="*/ 2147483646 h 148"/>
              <a:gd name="T18" fmla="*/ 2147483646 w 275"/>
              <a:gd name="T19" fmla="*/ 2147483646 h 148"/>
              <a:gd name="T20" fmla="*/ 2147483646 w 275"/>
              <a:gd name="T21" fmla="*/ 2147483646 h 148"/>
              <a:gd name="T22" fmla="*/ 2147483646 w 275"/>
              <a:gd name="T23" fmla="*/ 2147483646 h 148"/>
              <a:gd name="T24" fmla="*/ 2147483646 w 275"/>
              <a:gd name="T25" fmla="*/ 2147483646 h 148"/>
              <a:gd name="T26" fmla="*/ 2147483646 w 275"/>
              <a:gd name="T27" fmla="*/ 2147483646 h 148"/>
              <a:gd name="T28" fmla="*/ 2147483646 w 275"/>
              <a:gd name="T29" fmla="*/ 2147483646 h 148"/>
              <a:gd name="T30" fmla="*/ 2147483646 w 275"/>
              <a:gd name="T31" fmla="*/ 2147483646 h 148"/>
              <a:gd name="T32" fmla="*/ 2147483646 w 275"/>
              <a:gd name="T33" fmla="*/ 2147483646 h 148"/>
              <a:gd name="T34" fmla="*/ 0 w 275"/>
              <a:gd name="T35" fmla="*/ 2147483646 h 148"/>
              <a:gd name="T36" fmla="*/ 0 w 275"/>
              <a:gd name="T37" fmla="*/ 2147483646 h 148"/>
              <a:gd name="T38" fmla="*/ 0 w 275"/>
              <a:gd name="T39" fmla="*/ 2147483646 h 148"/>
              <a:gd name="T40" fmla="*/ 0 w 275"/>
              <a:gd name="T41" fmla="*/ 2147483646 h 148"/>
              <a:gd name="T42" fmla="*/ 0 w 275"/>
              <a:gd name="T43" fmla="*/ 2147483646 h 148"/>
              <a:gd name="T44" fmla="*/ 2147483646 w 275"/>
              <a:gd name="T45" fmla="*/ 2147483646 h 148"/>
              <a:gd name="T46" fmla="*/ 2147483646 w 275"/>
              <a:gd name="T47" fmla="*/ 2147483646 h 148"/>
              <a:gd name="T48" fmla="*/ 2147483646 w 275"/>
              <a:gd name="T49" fmla="*/ 0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5" h="148">
                <a:moveTo>
                  <a:pt x="261" y="0"/>
                </a:moveTo>
                <a:lnTo>
                  <a:pt x="261" y="0"/>
                </a:lnTo>
                <a:lnTo>
                  <a:pt x="264" y="0"/>
                </a:lnTo>
                <a:lnTo>
                  <a:pt x="270" y="0"/>
                </a:lnTo>
                <a:lnTo>
                  <a:pt x="271" y="2"/>
                </a:lnTo>
                <a:lnTo>
                  <a:pt x="275" y="5"/>
                </a:lnTo>
                <a:lnTo>
                  <a:pt x="275" y="9"/>
                </a:lnTo>
                <a:lnTo>
                  <a:pt x="275" y="12"/>
                </a:lnTo>
                <a:lnTo>
                  <a:pt x="273" y="16"/>
                </a:lnTo>
                <a:lnTo>
                  <a:pt x="270" y="17"/>
                </a:lnTo>
                <a:lnTo>
                  <a:pt x="14" y="148"/>
                </a:lnTo>
                <a:lnTo>
                  <a:pt x="10" y="148"/>
                </a:lnTo>
                <a:lnTo>
                  <a:pt x="7" y="148"/>
                </a:lnTo>
                <a:lnTo>
                  <a:pt x="3" y="146"/>
                </a:lnTo>
                <a:lnTo>
                  <a:pt x="0" y="143"/>
                </a:lnTo>
                <a:lnTo>
                  <a:pt x="0" y="139"/>
                </a:lnTo>
                <a:lnTo>
                  <a:pt x="0" y="136"/>
                </a:lnTo>
                <a:lnTo>
                  <a:pt x="1" y="132"/>
                </a:lnTo>
                <a:lnTo>
                  <a:pt x="5" y="131"/>
                </a:lnTo>
                <a:lnTo>
                  <a:pt x="261"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0" name="Freeform 58"/>
          <p:cNvSpPr/>
          <p:nvPr userDrawn="1"/>
        </p:nvSpPr>
        <p:spPr bwMode="auto">
          <a:xfrm>
            <a:off x="4984750" y="1416844"/>
            <a:ext cx="368300" cy="248841"/>
          </a:xfrm>
          <a:custGeom>
            <a:avLst/>
            <a:gdLst>
              <a:gd name="T0" fmla="*/ 2147483646 w 232"/>
              <a:gd name="T1" fmla="*/ 2147483646 h 209"/>
              <a:gd name="T2" fmla="*/ 2147483646 w 232"/>
              <a:gd name="T3" fmla="*/ 2147483646 h 209"/>
              <a:gd name="T4" fmla="*/ 2147483646 w 232"/>
              <a:gd name="T5" fmla="*/ 0 h 209"/>
              <a:gd name="T6" fmla="*/ 2147483646 w 232"/>
              <a:gd name="T7" fmla="*/ 0 h 209"/>
              <a:gd name="T8" fmla="*/ 2147483646 w 232"/>
              <a:gd name="T9" fmla="*/ 0 h 209"/>
              <a:gd name="T10" fmla="*/ 2147483646 w 232"/>
              <a:gd name="T11" fmla="*/ 2147483646 h 209"/>
              <a:gd name="T12" fmla="*/ 2147483646 w 232"/>
              <a:gd name="T13" fmla="*/ 2147483646 h 209"/>
              <a:gd name="T14" fmla="*/ 2147483646 w 232"/>
              <a:gd name="T15" fmla="*/ 2147483646 h 209"/>
              <a:gd name="T16" fmla="*/ 2147483646 w 232"/>
              <a:gd name="T17" fmla="*/ 2147483646 h 209"/>
              <a:gd name="T18" fmla="*/ 2147483646 w 232"/>
              <a:gd name="T19" fmla="*/ 2147483646 h 209"/>
              <a:gd name="T20" fmla="*/ 2147483646 w 232"/>
              <a:gd name="T21" fmla="*/ 2147483646 h 209"/>
              <a:gd name="T22" fmla="*/ 2147483646 w 232"/>
              <a:gd name="T23" fmla="*/ 2147483646 h 209"/>
              <a:gd name="T24" fmla="*/ 2147483646 w 232"/>
              <a:gd name="T25" fmla="*/ 2147483646 h 209"/>
              <a:gd name="T26" fmla="*/ 2147483646 w 232"/>
              <a:gd name="T27" fmla="*/ 2147483646 h 209"/>
              <a:gd name="T28" fmla="*/ 2147483646 w 232"/>
              <a:gd name="T29" fmla="*/ 2147483646 h 209"/>
              <a:gd name="T30" fmla="*/ 2147483646 w 232"/>
              <a:gd name="T31" fmla="*/ 2147483646 h 209"/>
              <a:gd name="T32" fmla="*/ 2147483646 w 232"/>
              <a:gd name="T33" fmla="*/ 2147483646 h 209"/>
              <a:gd name="T34" fmla="*/ 2147483646 w 232"/>
              <a:gd name="T35" fmla="*/ 2147483646 h 209"/>
              <a:gd name="T36" fmla="*/ 2147483646 w 232"/>
              <a:gd name="T37" fmla="*/ 2147483646 h 209"/>
              <a:gd name="T38" fmla="*/ 2147483646 w 232"/>
              <a:gd name="T39" fmla="*/ 2147483646 h 209"/>
              <a:gd name="T40" fmla="*/ 2147483646 w 232"/>
              <a:gd name="T41" fmla="*/ 2147483646 h 209"/>
              <a:gd name="T42" fmla="*/ 0 w 232"/>
              <a:gd name="T43" fmla="*/ 2147483646 h 209"/>
              <a:gd name="T44" fmla="*/ 2147483646 w 232"/>
              <a:gd name="T45" fmla="*/ 2147483646 h 209"/>
              <a:gd name="T46" fmla="*/ 2147483646 w 232"/>
              <a:gd name="T47" fmla="*/ 2147483646 h 209"/>
              <a:gd name="T48" fmla="*/ 2147483646 w 232"/>
              <a:gd name="T49" fmla="*/ 2147483646 h 2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2" h="209">
                <a:moveTo>
                  <a:pt x="214" y="1"/>
                </a:moveTo>
                <a:lnTo>
                  <a:pt x="214" y="1"/>
                </a:lnTo>
                <a:lnTo>
                  <a:pt x="218" y="0"/>
                </a:lnTo>
                <a:lnTo>
                  <a:pt x="221" y="0"/>
                </a:lnTo>
                <a:lnTo>
                  <a:pt x="225" y="0"/>
                </a:lnTo>
                <a:lnTo>
                  <a:pt x="228" y="3"/>
                </a:lnTo>
                <a:lnTo>
                  <a:pt x="230" y="6"/>
                </a:lnTo>
                <a:lnTo>
                  <a:pt x="232" y="10"/>
                </a:lnTo>
                <a:lnTo>
                  <a:pt x="230" y="13"/>
                </a:lnTo>
                <a:lnTo>
                  <a:pt x="228" y="17"/>
                </a:lnTo>
                <a:lnTo>
                  <a:pt x="17" y="206"/>
                </a:lnTo>
                <a:lnTo>
                  <a:pt x="13" y="208"/>
                </a:lnTo>
                <a:lnTo>
                  <a:pt x="10" y="209"/>
                </a:lnTo>
                <a:lnTo>
                  <a:pt x="6" y="208"/>
                </a:lnTo>
                <a:lnTo>
                  <a:pt x="3" y="206"/>
                </a:lnTo>
                <a:lnTo>
                  <a:pt x="1" y="202"/>
                </a:lnTo>
                <a:lnTo>
                  <a:pt x="0" y="199"/>
                </a:lnTo>
                <a:lnTo>
                  <a:pt x="1" y="196"/>
                </a:lnTo>
                <a:lnTo>
                  <a:pt x="3" y="192"/>
                </a:lnTo>
                <a:lnTo>
                  <a:pt x="214"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1" name="Freeform 59"/>
          <p:cNvSpPr/>
          <p:nvPr userDrawn="1"/>
        </p:nvSpPr>
        <p:spPr bwMode="auto">
          <a:xfrm>
            <a:off x="4965701" y="907256"/>
            <a:ext cx="320675" cy="285750"/>
          </a:xfrm>
          <a:custGeom>
            <a:avLst/>
            <a:gdLst>
              <a:gd name="T0" fmla="*/ 2147483646 w 202"/>
              <a:gd name="T1" fmla="*/ 2147483646 h 240"/>
              <a:gd name="T2" fmla="*/ 2147483646 w 202"/>
              <a:gd name="T3" fmla="*/ 2147483646 h 240"/>
              <a:gd name="T4" fmla="*/ 2147483646 w 202"/>
              <a:gd name="T5" fmla="*/ 2147483646 h 240"/>
              <a:gd name="T6" fmla="*/ 2147483646 w 202"/>
              <a:gd name="T7" fmla="*/ 2147483646 h 240"/>
              <a:gd name="T8" fmla="*/ 2147483646 w 202"/>
              <a:gd name="T9" fmla="*/ 2147483646 h 240"/>
              <a:gd name="T10" fmla="*/ 2147483646 w 202"/>
              <a:gd name="T11" fmla="*/ 2147483646 h 240"/>
              <a:gd name="T12" fmla="*/ 2147483646 w 202"/>
              <a:gd name="T13" fmla="*/ 2147483646 h 240"/>
              <a:gd name="T14" fmla="*/ 2147483646 w 202"/>
              <a:gd name="T15" fmla="*/ 2147483646 h 240"/>
              <a:gd name="T16" fmla="*/ 2147483646 w 202"/>
              <a:gd name="T17" fmla="*/ 2147483646 h 240"/>
              <a:gd name="T18" fmla="*/ 2147483646 w 202"/>
              <a:gd name="T19" fmla="*/ 2147483646 h 240"/>
              <a:gd name="T20" fmla="*/ 2147483646 w 202"/>
              <a:gd name="T21" fmla="*/ 2147483646 h 240"/>
              <a:gd name="T22" fmla="*/ 2147483646 w 202"/>
              <a:gd name="T23" fmla="*/ 2147483646 h 240"/>
              <a:gd name="T24" fmla="*/ 2147483646 w 202"/>
              <a:gd name="T25" fmla="*/ 2147483646 h 240"/>
              <a:gd name="T26" fmla="*/ 2147483646 w 202"/>
              <a:gd name="T27" fmla="*/ 2147483646 h 240"/>
              <a:gd name="T28" fmla="*/ 2147483646 w 202"/>
              <a:gd name="T29" fmla="*/ 2147483646 h 240"/>
              <a:gd name="T30" fmla="*/ 0 w 202"/>
              <a:gd name="T31" fmla="*/ 2147483646 h 240"/>
              <a:gd name="T32" fmla="*/ 2147483646 w 202"/>
              <a:gd name="T33" fmla="*/ 2147483646 h 240"/>
              <a:gd name="T34" fmla="*/ 2147483646 w 202"/>
              <a:gd name="T35" fmla="*/ 2147483646 h 240"/>
              <a:gd name="T36" fmla="*/ 2147483646 w 202"/>
              <a:gd name="T37" fmla="*/ 2147483646 h 240"/>
              <a:gd name="T38" fmla="*/ 2147483646 w 202"/>
              <a:gd name="T39" fmla="*/ 2147483646 h 240"/>
              <a:gd name="T40" fmla="*/ 2147483646 w 202"/>
              <a:gd name="T41" fmla="*/ 0 h 240"/>
              <a:gd name="T42" fmla="*/ 2147483646 w 202"/>
              <a:gd name="T43" fmla="*/ 0 h 240"/>
              <a:gd name="T44" fmla="*/ 2147483646 w 202"/>
              <a:gd name="T45" fmla="*/ 0 h 240"/>
              <a:gd name="T46" fmla="*/ 2147483646 w 202"/>
              <a:gd name="T47" fmla="*/ 2147483646 h 240"/>
              <a:gd name="T48" fmla="*/ 2147483646 w 202"/>
              <a:gd name="T49" fmla="*/ 2147483646 h 2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240">
                <a:moveTo>
                  <a:pt x="201" y="225"/>
                </a:moveTo>
                <a:lnTo>
                  <a:pt x="201" y="225"/>
                </a:lnTo>
                <a:lnTo>
                  <a:pt x="202" y="228"/>
                </a:lnTo>
                <a:lnTo>
                  <a:pt x="202" y="232"/>
                </a:lnTo>
                <a:lnTo>
                  <a:pt x="202" y="235"/>
                </a:lnTo>
                <a:lnTo>
                  <a:pt x="199" y="238"/>
                </a:lnTo>
                <a:lnTo>
                  <a:pt x="195" y="240"/>
                </a:lnTo>
                <a:lnTo>
                  <a:pt x="192" y="240"/>
                </a:lnTo>
                <a:lnTo>
                  <a:pt x="189" y="238"/>
                </a:lnTo>
                <a:lnTo>
                  <a:pt x="185" y="237"/>
                </a:lnTo>
                <a:lnTo>
                  <a:pt x="3" y="15"/>
                </a:lnTo>
                <a:lnTo>
                  <a:pt x="1" y="12"/>
                </a:lnTo>
                <a:lnTo>
                  <a:pt x="0" y="8"/>
                </a:lnTo>
                <a:lnTo>
                  <a:pt x="1" y="5"/>
                </a:lnTo>
                <a:lnTo>
                  <a:pt x="3" y="1"/>
                </a:lnTo>
                <a:lnTo>
                  <a:pt x="6" y="0"/>
                </a:lnTo>
                <a:lnTo>
                  <a:pt x="12" y="0"/>
                </a:lnTo>
                <a:lnTo>
                  <a:pt x="15" y="0"/>
                </a:lnTo>
                <a:lnTo>
                  <a:pt x="17" y="3"/>
                </a:lnTo>
                <a:lnTo>
                  <a:pt x="201" y="22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2" name="Freeform 60"/>
          <p:cNvSpPr/>
          <p:nvPr userDrawn="1"/>
        </p:nvSpPr>
        <p:spPr bwMode="auto">
          <a:xfrm>
            <a:off x="5106988" y="848916"/>
            <a:ext cx="254000" cy="323850"/>
          </a:xfrm>
          <a:custGeom>
            <a:avLst/>
            <a:gdLst>
              <a:gd name="T0" fmla="*/ 2147483646 w 160"/>
              <a:gd name="T1" fmla="*/ 2147483646 h 272"/>
              <a:gd name="T2" fmla="*/ 2147483646 w 160"/>
              <a:gd name="T3" fmla="*/ 2147483646 h 272"/>
              <a:gd name="T4" fmla="*/ 2147483646 w 160"/>
              <a:gd name="T5" fmla="*/ 2147483646 h 272"/>
              <a:gd name="T6" fmla="*/ 2147483646 w 160"/>
              <a:gd name="T7" fmla="*/ 2147483646 h 272"/>
              <a:gd name="T8" fmla="*/ 2147483646 w 160"/>
              <a:gd name="T9" fmla="*/ 2147483646 h 272"/>
              <a:gd name="T10" fmla="*/ 2147483646 w 160"/>
              <a:gd name="T11" fmla="*/ 2147483646 h 272"/>
              <a:gd name="T12" fmla="*/ 2147483646 w 160"/>
              <a:gd name="T13" fmla="*/ 2147483646 h 272"/>
              <a:gd name="T14" fmla="*/ 2147483646 w 160"/>
              <a:gd name="T15" fmla="*/ 2147483646 h 272"/>
              <a:gd name="T16" fmla="*/ 2147483646 w 160"/>
              <a:gd name="T17" fmla="*/ 2147483646 h 272"/>
              <a:gd name="T18" fmla="*/ 2147483646 w 160"/>
              <a:gd name="T19" fmla="*/ 2147483646 h 272"/>
              <a:gd name="T20" fmla="*/ 2147483646 w 160"/>
              <a:gd name="T21" fmla="*/ 2147483646 h 272"/>
              <a:gd name="T22" fmla="*/ 2147483646 w 160"/>
              <a:gd name="T23" fmla="*/ 2147483646 h 272"/>
              <a:gd name="T24" fmla="*/ 0 w 160"/>
              <a:gd name="T25" fmla="*/ 2147483646 h 272"/>
              <a:gd name="T26" fmla="*/ 0 w 160"/>
              <a:gd name="T27" fmla="*/ 2147483646 h 272"/>
              <a:gd name="T28" fmla="*/ 0 w 160"/>
              <a:gd name="T29" fmla="*/ 2147483646 h 272"/>
              <a:gd name="T30" fmla="*/ 0 w 160"/>
              <a:gd name="T31" fmla="*/ 2147483646 h 272"/>
              <a:gd name="T32" fmla="*/ 2147483646 w 160"/>
              <a:gd name="T33" fmla="*/ 2147483646 h 272"/>
              <a:gd name="T34" fmla="*/ 2147483646 w 160"/>
              <a:gd name="T35" fmla="*/ 2147483646 h 272"/>
              <a:gd name="T36" fmla="*/ 2147483646 w 160"/>
              <a:gd name="T37" fmla="*/ 2147483646 h 272"/>
              <a:gd name="T38" fmla="*/ 2147483646 w 160"/>
              <a:gd name="T39" fmla="*/ 2147483646 h 272"/>
              <a:gd name="T40" fmla="*/ 2147483646 w 160"/>
              <a:gd name="T41" fmla="*/ 0 h 272"/>
              <a:gd name="T42" fmla="*/ 2147483646 w 160"/>
              <a:gd name="T43" fmla="*/ 2147483646 h 272"/>
              <a:gd name="T44" fmla="*/ 2147483646 w 160"/>
              <a:gd name="T45" fmla="*/ 2147483646 h 272"/>
              <a:gd name="T46" fmla="*/ 2147483646 w 160"/>
              <a:gd name="T47" fmla="*/ 2147483646 h 272"/>
              <a:gd name="T48" fmla="*/ 2147483646 w 160"/>
              <a:gd name="T49" fmla="*/ 2147483646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0" h="272">
                <a:moveTo>
                  <a:pt x="158" y="257"/>
                </a:moveTo>
                <a:lnTo>
                  <a:pt x="158" y="257"/>
                </a:lnTo>
                <a:lnTo>
                  <a:pt x="160" y="260"/>
                </a:lnTo>
                <a:lnTo>
                  <a:pt x="160" y="263"/>
                </a:lnTo>
                <a:lnTo>
                  <a:pt x="158" y="267"/>
                </a:lnTo>
                <a:lnTo>
                  <a:pt x="155" y="270"/>
                </a:lnTo>
                <a:lnTo>
                  <a:pt x="151" y="272"/>
                </a:lnTo>
                <a:lnTo>
                  <a:pt x="148" y="270"/>
                </a:lnTo>
                <a:lnTo>
                  <a:pt x="144" y="269"/>
                </a:lnTo>
                <a:lnTo>
                  <a:pt x="141" y="267"/>
                </a:lnTo>
                <a:lnTo>
                  <a:pt x="0" y="16"/>
                </a:lnTo>
                <a:lnTo>
                  <a:pt x="0" y="12"/>
                </a:lnTo>
                <a:lnTo>
                  <a:pt x="0" y="9"/>
                </a:lnTo>
                <a:lnTo>
                  <a:pt x="2" y="6"/>
                </a:lnTo>
                <a:lnTo>
                  <a:pt x="3" y="2"/>
                </a:lnTo>
                <a:lnTo>
                  <a:pt x="9" y="0"/>
                </a:lnTo>
                <a:lnTo>
                  <a:pt x="12" y="2"/>
                </a:lnTo>
                <a:lnTo>
                  <a:pt x="15" y="4"/>
                </a:lnTo>
                <a:lnTo>
                  <a:pt x="17" y="6"/>
                </a:lnTo>
                <a:lnTo>
                  <a:pt x="158" y="25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3" name="Freeform 61"/>
          <p:cNvSpPr/>
          <p:nvPr userDrawn="1"/>
        </p:nvSpPr>
        <p:spPr bwMode="auto">
          <a:xfrm>
            <a:off x="5267326" y="828676"/>
            <a:ext cx="155575" cy="354806"/>
          </a:xfrm>
          <a:custGeom>
            <a:avLst/>
            <a:gdLst>
              <a:gd name="T0" fmla="*/ 2147483646 w 98"/>
              <a:gd name="T1" fmla="*/ 2147483646 h 298"/>
              <a:gd name="T2" fmla="*/ 2147483646 w 98"/>
              <a:gd name="T3" fmla="*/ 2147483646 h 298"/>
              <a:gd name="T4" fmla="*/ 2147483646 w 98"/>
              <a:gd name="T5" fmla="*/ 2147483646 h 298"/>
              <a:gd name="T6" fmla="*/ 2147483646 w 98"/>
              <a:gd name="T7" fmla="*/ 2147483646 h 298"/>
              <a:gd name="T8" fmla="*/ 2147483646 w 98"/>
              <a:gd name="T9" fmla="*/ 2147483646 h 298"/>
              <a:gd name="T10" fmla="*/ 2147483646 w 98"/>
              <a:gd name="T11" fmla="*/ 2147483646 h 298"/>
              <a:gd name="T12" fmla="*/ 2147483646 w 98"/>
              <a:gd name="T13" fmla="*/ 2147483646 h 298"/>
              <a:gd name="T14" fmla="*/ 2147483646 w 98"/>
              <a:gd name="T15" fmla="*/ 2147483646 h 298"/>
              <a:gd name="T16" fmla="*/ 2147483646 w 98"/>
              <a:gd name="T17" fmla="*/ 2147483646 h 298"/>
              <a:gd name="T18" fmla="*/ 2147483646 w 98"/>
              <a:gd name="T19" fmla="*/ 2147483646 h 298"/>
              <a:gd name="T20" fmla="*/ 2147483646 w 98"/>
              <a:gd name="T21" fmla="*/ 2147483646 h 298"/>
              <a:gd name="T22" fmla="*/ 2147483646 w 98"/>
              <a:gd name="T23" fmla="*/ 2147483646 h 298"/>
              <a:gd name="T24" fmla="*/ 0 w 98"/>
              <a:gd name="T25" fmla="*/ 2147483646 h 298"/>
              <a:gd name="T26" fmla="*/ 0 w 98"/>
              <a:gd name="T27" fmla="*/ 2147483646 h 298"/>
              <a:gd name="T28" fmla="*/ 0 w 98"/>
              <a:gd name="T29" fmla="*/ 2147483646 h 298"/>
              <a:gd name="T30" fmla="*/ 0 w 98"/>
              <a:gd name="T31" fmla="*/ 2147483646 h 298"/>
              <a:gd name="T32" fmla="*/ 2147483646 w 98"/>
              <a:gd name="T33" fmla="*/ 2147483646 h 298"/>
              <a:gd name="T34" fmla="*/ 2147483646 w 98"/>
              <a:gd name="T35" fmla="*/ 2147483646 h 298"/>
              <a:gd name="T36" fmla="*/ 2147483646 w 98"/>
              <a:gd name="T37" fmla="*/ 2147483646 h 298"/>
              <a:gd name="T38" fmla="*/ 2147483646 w 98"/>
              <a:gd name="T39" fmla="*/ 2147483646 h 298"/>
              <a:gd name="T40" fmla="*/ 2147483646 w 98"/>
              <a:gd name="T41" fmla="*/ 0 h 298"/>
              <a:gd name="T42" fmla="*/ 2147483646 w 98"/>
              <a:gd name="T43" fmla="*/ 2147483646 h 298"/>
              <a:gd name="T44" fmla="*/ 2147483646 w 98"/>
              <a:gd name="T45" fmla="*/ 2147483646 h 298"/>
              <a:gd name="T46" fmla="*/ 2147483646 w 98"/>
              <a:gd name="T47" fmla="*/ 2147483646 h 298"/>
              <a:gd name="T48" fmla="*/ 2147483646 w 98"/>
              <a:gd name="T49" fmla="*/ 2147483646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8" h="298">
                <a:moveTo>
                  <a:pt x="98" y="284"/>
                </a:moveTo>
                <a:lnTo>
                  <a:pt x="98" y="284"/>
                </a:lnTo>
                <a:lnTo>
                  <a:pt x="98" y="289"/>
                </a:lnTo>
                <a:lnTo>
                  <a:pt x="97" y="292"/>
                </a:lnTo>
                <a:lnTo>
                  <a:pt x="95" y="294"/>
                </a:lnTo>
                <a:lnTo>
                  <a:pt x="91" y="298"/>
                </a:lnTo>
                <a:lnTo>
                  <a:pt x="86" y="298"/>
                </a:lnTo>
                <a:lnTo>
                  <a:pt x="83" y="296"/>
                </a:lnTo>
                <a:lnTo>
                  <a:pt x="81" y="294"/>
                </a:lnTo>
                <a:lnTo>
                  <a:pt x="79" y="291"/>
                </a:lnTo>
                <a:lnTo>
                  <a:pt x="0" y="14"/>
                </a:lnTo>
                <a:lnTo>
                  <a:pt x="0" y="9"/>
                </a:lnTo>
                <a:lnTo>
                  <a:pt x="0" y="5"/>
                </a:lnTo>
                <a:lnTo>
                  <a:pt x="4" y="4"/>
                </a:lnTo>
                <a:lnTo>
                  <a:pt x="7" y="2"/>
                </a:lnTo>
                <a:lnTo>
                  <a:pt x="11" y="0"/>
                </a:lnTo>
                <a:lnTo>
                  <a:pt x="14" y="2"/>
                </a:lnTo>
                <a:lnTo>
                  <a:pt x="18" y="5"/>
                </a:lnTo>
                <a:lnTo>
                  <a:pt x="19" y="9"/>
                </a:lnTo>
                <a:lnTo>
                  <a:pt x="98" y="28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4" name="Freeform 62"/>
          <p:cNvSpPr/>
          <p:nvPr userDrawn="1"/>
        </p:nvSpPr>
        <p:spPr bwMode="auto">
          <a:xfrm>
            <a:off x="5414963" y="837011"/>
            <a:ext cx="57150" cy="364331"/>
          </a:xfrm>
          <a:custGeom>
            <a:avLst/>
            <a:gdLst>
              <a:gd name="T0" fmla="*/ 2147483646 w 36"/>
              <a:gd name="T1" fmla="*/ 2147483646 h 306"/>
              <a:gd name="T2" fmla="*/ 2147483646 w 36"/>
              <a:gd name="T3" fmla="*/ 2147483646 h 306"/>
              <a:gd name="T4" fmla="*/ 2147483646 w 36"/>
              <a:gd name="T5" fmla="*/ 2147483646 h 306"/>
              <a:gd name="T6" fmla="*/ 2147483646 w 36"/>
              <a:gd name="T7" fmla="*/ 2147483646 h 306"/>
              <a:gd name="T8" fmla="*/ 2147483646 w 36"/>
              <a:gd name="T9" fmla="*/ 2147483646 h 306"/>
              <a:gd name="T10" fmla="*/ 2147483646 w 36"/>
              <a:gd name="T11" fmla="*/ 2147483646 h 306"/>
              <a:gd name="T12" fmla="*/ 2147483646 w 36"/>
              <a:gd name="T13" fmla="*/ 2147483646 h 306"/>
              <a:gd name="T14" fmla="*/ 2147483646 w 36"/>
              <a:gd name="T15" fmla="*/ 2147483646 h 306"/>
              <a:gd name="T16" fmla="*/ 2147483646 w 36"/>
              <a:gd name="T17" fmla="*/ 2147483646 h 306"/>
              <a:gd name="T18" fmla="*/ 2147483646 w 36"/>
              <a:gd name="T19" fmla="*/ 2147483646 h 306"/>
              <a:gd name="T20" fmla="*/ 2147483646 w 36"/>
              <a:gd name="T21" fmla="*/ 2147483646 h 306"/>
              <a:gd name="T22" fmla="*/ 2147483646 w 36"/>
              <a:gd name="T23" fmla="*/ 2147483646 h 306"/>
              <a:gd name="T24" fmla="*/ 0 w 36"/>
              <a:gd name="T25" fmla="*/ 2147483646 h 306"/>
              <a:gd name="T26" fmla="*/ 0 w 36"/>
              <a:gd name="T27" fmla="*/ 2147483646 h 306"/>
              <a:gd name="T28" fmla="*/ 0 w 36"/>
              <a:gd name="T29" fmla="*/ 2147483646 h 306"/>
              <a:gd name="T30" fmla="*/ 2147483646 w 36"/>
              <a:gd name="T31" fmla="*/ 2147483646 h 306"/>
              <a:gd name="T32" fmla="*/ 2147483646 w 36"/>
              <a:gd name="T33" fmla="*/ 2147483646 h 306"/>
              <a:gd name="T34" fmla="*/ 2147483646 w 36"/>
              <a:gd name="T35" fmla="*/ 0 h 306"/>
              <a:gd name="T36" fmla="*/ 2147483646 w 36"/>
              <a:gd name="T37" fmla="*/ 0 h 306"/>
              <a:gd name="T38" fmla="*/ 2147483646 w 36"/>
              <a:gd name="T39" fmla="*/ 0 h 306"/>
              <a:gd name="T40" fmla="*/ 2147483646 w 36"/>
              <a:gd name="T41" fmla="*/ 0 h 306"/>
              <a:gd name="T42" fmla="*/ 2147483646 w 36"/>
              <a:gd name="T43" fmla="*/ 2147483646 h 306"/>
              <a:gd name="T44" fmla="*/ 2147483646 w 36"/>
              <a:gd name="T45" fmla="*/ 2147483646 h 306"/>
              <a:gd name="T46" fmla="*/ 2147483646 w 36"/>
              <a:gd name="T47" fmla="*/ 2147483646 h 306"/>
              <a:gd name="T48" fmla="*/ 2147483646 w 36"/>
              <a:gd name="T49" fmla="*/ 214748364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 h="306">
                <a:moveTo>
                  <a:pt x="36" y="296"/>
                </a:moveTo>
                <a:lnTo>
                  <a:pt x="36" y="296"/>
                </a:lnTo>
                <a:lnTo>
                  <a:pt x="36" y="301"/>
                </a:lnTo>
                <a:lnTo>
                  <a:pt x="35" y="304"/>
                </a:lnTo>
                <a:lnTo>
                  <a:pt x="31" y="306"/>
                </a:lnTo>
                <a:lnTo>
                  <a:pt x="28" y="306"/>
                </a:lnTo>
                <a:lnTo>
                  <a:pt x="24" y="306"/>
                </a:lnTo>
                <a:lnTo>
                  <a:pt x="21" y="304"/>
                </a:lnTo>
                <a:lnTo>
                  <a:pt x="17" y="301"/>
                </a:lnTo>
                <a:lnTo>
                  <a:pt x="17" y="297"/>
                </a:lnTo>
                <a:lnTo>
                  <a:pt x="0" y="10"/>
                </a:lnTo>
                <a:lnTo>
                  <a:pt x="0" y="7"/>
                </a:lnTo>
                <a:lnTo>
                  <a:pt x="2" y="4"/>
                </a:lnTo>
                <a:lnTo>
                  <a:pt x="5" y="2"/>
                </a:lnTo>
                <a:lnTo>
                  <a:pt x="9" y="0"/>
                </a:lnTo>
                <a:lnTo>
                  <a:pt x="12" y="0"/>
                </a:lnTo>
                <a:lnTo>
                  <a:pt x="16" y="4"/>
                </a:lnTo>
                <a:lnTo>
                  <a:pt x="17" y="5"/>
                </a:lnTo>
                <a:lnTo>
                  <a:pt x="19" y="9"/>
                </a:lnTo>
                <a:lnTo>
                  <a:pt x="36" y="29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5" name="Freeform 63"/>
          <p:cNvSpPr/>
          <p:nvPr userDrawn="1"/>
        </p:nvSpPr>
        <p:spPr bwMode="auto">
          <a:xfrm>
            <a:off x="5194301" y="1747839"/>
            <a:ext cx="352425" cy="264319"/>
          </a:xfrm>
          <a:custGeom>
            <a:avLst/>
            <a:gdLst>
              <a:gd name="T0" fmla="*/ 2147483646 w 222"/>
              <a:gd name="T1" fmla="*/ 2147483646 h 222"/>
              <a:gd name="T2" fmla="*/ 2147483646 w 222"/>
              <a:gd name="T3" fmla="*/ 2147483646 h 222"/>
              <a:gd name="T4" fmla="*/ 2147483646 w 222"/>
              <a:gd name="T5" fmla="*/ 0 h 222"/>
              <a:gd name="T6" fmla="*/ 2147483646 w 222"/>
              <a:gd name="T7" fmla="*/ 0 h 222"/>
              <a:gd name="T8" fmla="*/ 2147483646 w 222"/>
              <a:gd name="T9" fmla="*/ 0 h 222"/>
              <a:gd name="T10" fmla="*/ 2147483646 w 222"/>
              <a:gd name="T11" fmla="*/ 2147483646 h 222"/>
              <a:gd name="T12" fmla="*/ 2147483646 w 222"/>
              <a:gd name="T13" fmla="*/ 2147483646 h 222"/>
              <a:gd name="T14" fmla="*/ 2147483646 w 222"/>
              <a:gd name="T15" fmla="*/ 2147483646 h 222"/>
              <a:gd name="T16" fmla="*/ 2147483646 w 222"/>
              <a:gd name="T17" fmla="*/ 2147483646 h 222"/>
              <a:gd name="T18" fmla="*/ 2147483646 w 222"/>
              <a:gd name="T19" fmla="*/ 2147483646 h 222"/>
              <a:gd name="T20" fmla="*/ 2147483646 w 222"/>
              <a:gd name="T21" fmla="*/ 2147483646 h 222"/>
              <a:gd name="T22" fmla="*/ 2147483646 w 222"/>
              <a:gd name="T23" fmla="*/ 2147483646 h 222"/>
              <a:gd name="T24" fmla="*/ 2147483646 w 222"/>
              <a:gd name="T25" fmla="*/ 2147483646 h 222"/>
              <a:gd name="T26" fmla="*/ 2147483646 w 222"/>
              <a:gd name="T27" fmla="*/ 2147483646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2147483646 w 222"/>
              <a:gd name="T47" fmla="*/ 2147483646 h 222"/>
              <a:gd name="T48" fmla="*/ 2147483646 w 222"/>
              <a:gd name="T49" fmla="*/ 2147483646 h 222"/>
              <a:gd name="T50" fmla="*/ 2147483646 w 222"/>
              <a:gd name="T51" fmla="*/ 2147483646 h 222"/>
              <a:gd name="T52" fmla="*/ 2147483646 w 222"/>
              <a:gd name="T53" fmla="*/ 2147483646 h 222"/>
              <a:gd name="T54" fmla="*/ 2147483646 w 222"/>
              <a:gd name="T55" fmla="*/ 2147483646 h 222"/>
              <a:gd name="T56" fmla="*/ 2147483646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2147483646 w 222"/>
              <a:gd name="T67" fmla="*/ 2147483646 h 222"/>
              <a:gd name="T68" fmla="*/ 2147483646 w 222"/>
              <a:gd name="T69" fmla="*/ 2147483646 h 222"/>
              <a:gd name="T70" fmla="*/ 2147483646 w 222"/>
              <a:gd name="T71" fmla="*/ 2147483646 h 222"/>
              <a:gd name="T72" fmla="*/ 2147483646 w 222"/>
              <a:gd name="T73" fmla="*/ 2147483646 h 222"/>
              <a:gd name="T74" fmla="*/ 2147483646 w 222"/>
              <a:gd name="T75" fmla="*/ 2147483646 h 222"/>
              <a:gd name="T76" fmla="*/ 2147483646 w 222"/>
              <a:gd name="T77" fmla="*/ 2147483646 h 222"/>
              <a:gd name="T78" fmla="*/ 2147483646 w 222"/>
              <a:gd name="T79" fmla="*/ 2147483646 h 222"/>
              <a:gd name="T80" fmla="*/ 2147483646 w 222"/>
              <a:gd name="T81" fmla="*/ 2147483646 h 222"/>
              <a:gd name="T82" fmla="*/ 2147483646 w 222"/>
              <a:gd name="T83" fmla="*/ 2147483646 h 222"/>
              <a:gd name="T84" fmla="*/ 2147483646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0 w 222"/>
              <a:gd name="T97" fmla="*/ 2147483646 h 222"/>
              <a:gd name="T98" fmla="*/ 0 w 222"/>
              <a:gd name="T99" fmla="*/ 2147483646 h 222"/>
              <a:gd name="T100" fmla="*/ 2147483646 w 222"/>
              <a:gd name="T101" fmla="*/ 2147483646 h 222"/>
              <a:gd name="T102" fmla="*/ 2147483646 w 222"/>
              <a:gd name="T103" fmla="*/ 2147483646 h 222"/>
              <a:gd name="T104" fmla="*/ 2147483646 w 222"/>
              <a:gd name="T105" fmla="*/ 2147483646 h 222"/>
              <a:gd name="T106" fmla="*/ 2147483646 w 222"/>
              <a:gd name="T107" fmla="*/ 2147483646 h 222"/>
              <a:gd name="T108" fmla="*/ 2147483646 w 222"/>
              <a:gd name="T109" fmla="*/ 2147483646 h 222"/>
              <a:gd name="T110" fmla="*/ 2147483646 w 222"/>
              <a:gd name="T111" fmla="*/ 2147483646 h 222"/>
              <a:gd name="T112" fmla="*/ 2147483646 w 222"/>
              <a:gd name="T113" fmla="*/ 2147483646 h 222"/>
              <a:gd name="T114" fmla="*/ 2147483646 w 222"/>
              <a:gd name="T115" fmla="*/ 2147483646 h 222"/>
              <a:gd name="T116" fmla="*/ 2147483646 w 222"/>
              <a:gd name="T117" fmla="*/ 2147483646 h 222"/>
              <a:gd name="T118" fmla="*/ 2147483646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88" y="4"/>
                </a:moveTo>
                <a:lnTo>
                  <a:pt x="88" y="4"/>
                </a:lnTo>
                <a:lnTo>
                  <a:pt x="100" y="0"/>
                </a:lnTo>
                <a:lnTo>
                  <a:pt x="110" y="0"/>
                </a:lnTo>
                <a:lnTo>
                  <a:pt x="120" y="0"/>
                </a:lnTo>
                <a:lnTo>
                  <a:pt x="132" y="2"/>
                </a:lnTo>
                <a:lnTo>
                  <a:pt x="143" y="5"/>
                </a:lnTo>
                <a:lnTo>
                  <a:pt x="153" y="9"/>
                </a:lnTo>
                <a:lnTo>
                  <a:pt x="172" y="17"/>
                </a:lnTo>
                <a:lnTo>
                  <a:pt x="187" y="31"/>
                </a:lnTo>
                <a:lnTo>
                  <a:pt x="196" y="40"/>
                </a:lnTo>
                <a:lnTo>
                  <a:pt x="203" y="46"/>
                </a:lnTo>
                <a:lnTo>
                  <a:pt x="208" y="57"/>
                </a:lnTo>
                <a:lnTo>
                  <a:pt x="213" y="67"/>
                </a:lnTo>
                <a:lnTo>
                  <a:pt x="217" y="77"/>
                </a:lnTo>
                <a:lnTo>
                  <a:pt x="220" y="88"/>
                </a:lnTo>
                <a:lnTo>
                  <a:pt x="222" y="100"/>
                </a:lnTo>
                <a:lnTo>
                  <a:pt x="222" y="110"/>
                </a:lnTo>
                <a:lnTo>
                  <a:pt x="222" y="120"/>
                </a:lnTo>
                <a:lnTo>
                  <a:pt x="220" y="132"/>
                </a:lnTo>
                <a:lnTo>
                  <a:pt x="218" y="143"/>
                </a:lnTo>
                <a:lnTo>
                  <a:pt x="215" y="153"/>
                </a:lnTo>
                <a:lnTo>
                  <a:pt x="204" y="172"/>
                </a:lnTo>
                <a:lnTo>
                  <a:pt x="191" y="187"/>
                </a:lnTo>
                <a:lnTo>
                  <a:pt x="184" y="196"/>
                </a:lnTo>
                <a:lnTo>
                  <a:pt x="175" y="203"/>
                </a:lnTo>
                <a:lnTo>
                  <a:pt x="167" y="208"/>
                </a:lnTo>
                <a:lnTo>
                  <a:pt x="156" y="213"/>
                </a:lnTo>
                <a:lnTo>
                  <a:pt x="146" y="217"/>
                </a:lnTo>
                <a:lnTo>
                  <a:pt x="134" y="220"/>
                </a:lnTo>
                <a:lnTo>
                  <a:pt x="124" y="222"/>
                </a:lnTo>
                <a:lnTo>
                  <a:pt x="112" y="222"/>
                </a:lnTo>
                <a:lnTo>
                  <a:pt x="101" y="222"/>
                </a:lnTo>
                <a:lnTo>
                  <a:pt x="91" y="220"/>
                </a:lnTo>
                <a:lnTo>
                  <a:pt x="81" y="218"/>
                </a:lnTo>
                <a:lnTo>
                  <a:pt x="70" y="215"/>
                </a:lnTo>
                <a:lnTo>
                  <a:pt x="51" y="205"/>
                </a:lnTo>
                <a:lnTo>
                  <a:pt x="34" y="191"/>
                </a:lnTo>
                <a:lnTo>
                  <a:pt x="27" y="184"/>
                </a:lnTo>
                <a:lnTo>
                  <a:pt x="21" y="175"/>
                </a:lnTo>
                <a:lnTo>
                  <a:pt x="15" y="165"/>
                </a:lnTo>
                <a:lnTo>
                  <a:pt x="10" y="157"/>
                </a:lnTo>
                <a:lnTo>
                  <a:pt x="5" y="146"/>
                </a:lnTo>
                <a:lnTo>
                  <a:pt x="3" y="134"/>
                </a:lnTo>
                <a:lnTo>
                  <a:pt x="2" y="124"/>
                </a:lnTo>
                <a:lnTo>
                  <a:pt x="0" y="112"/>
                </a:lnTo>
                <a:lnTo>
                  <a:pt x="0" y="102"/>
                </a:lnTo>
                <a:lnTo>
                  <a:pt x="2" y="91"/>
                </a:lnTo>
                <a:lnTo>
                  <a:pt x="5" y="81"/>
                </a:lnTo>
                <a:lnTo>
                  <a:pt x="9" y="71"/>
                </a:lnTo>
                <a:lnTo>
                  <a:pt x="17" y="52"/>
                </a:lnTo>
                <a:lnTo>
                  <a:pt x="31" y="34"/>
                </a:lnTo>
                <a:lnTo>
                  <a:pt x="39" y="28"/>
                </a:lnTo>
                <a:lnTo>
                  <a:pt x="48" y="21"/>
                </a:lnTo>
                <a:lnTo>
                  <a:pt x="57" y="14"/>
                </a:lnTo>
                <a:lnTo>
                  <a:pt x="67" y="10"/>
                </a:lnTo>
                <a:lnTo>
                  <a:pt x="77" y="5"/>
                </a:lnTo>
                <a:lnTo>
                  <a:pt x="88"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6" name="Freeform 64"/>
          <p:cNvSpPr/>
          <p:nvPr userDrawn="1"/>
        </p:nvSpPr>
        <p:spPr bwMode="auto">
          <a:xfrm>
            <a:off x="5983289" y="1682355"/>
            <a:ext cx="223837" cy="167878"/>
          </a:xfrm>
          <a:custGeom>
            <a:avLst/>
            <a:gdLst>
              <a:gd name="T0" fmla="*/ 2147483646 w 141"/>
              <a:gd name="T1" fmla="*/ 2147483646 h 141"/>
              <a:gd name="T2" fmla="*/ 2147483646 w 141"/>
              <a:gd name="T3" fmla="*/ 2147483646 h 141"/>
              <a:gd name="T4" fmla="*/ 2147483646 w 141"/>
              <a:gd name="T5" fmla="*/ 0 h 141"/>
              <a:gd name="T6" fmla="*/ 2147483646 w 141"/>
              <a:gd name="T7" fmla="*/ 2147483646 h 141"/>
              <a:gd name="T8" fmla="*/ 2147483646 w 141"/>
              <a:gd name="T9" fmla="*/ 2147483646 h 141"/>
              <a:gd name="T10" fmla="*/ 2147483646 w 141"/>
              <a:gd name="T11" fmla="*/ 2147483646 h 141"/>
              <a:gd name="T12" fmla="*/ 2147483646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2147483646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2147483646 w 141"/>
              <a:gd name="T37" fmla="*/ 2147483646 h 141"/>
              <a:gd name="T38" fmla="*/ 2147483646 w 141"/>
              <a:gd name="T39" fmla="*/ 2147483646 h 141"/>
              <a:gd name="T40" fmla="*/ 2147483646 w 141"/>
              <a:gd name="T41" fmla="*/ 2147483646 h 141"/>
              <a:gd name="T42" fmla="*/ 2147483646 w 141"/>
              <a:gd name="T43" fmla="*/ 2147483646 h 141"/>
              <a:gd name="T44" fmla="*/ 2147483646 w 141"/>
              <a:gd name="T45" fmla="*/ 2147483646 h 141"/>
              <a:gd name="T46" fmla="*/ 2147483646 w 141"/>
              <a:gd name="T47" fmla="*/ 2147483646 h 141"/>
              <a:gd name="T48" fmla="*/ 2147483646 w 141"/>
              <a:gd name="T49" fmla="*/ 2147483646 h 141"/>
              <a:gd name="T50" fmla="*/ 2147483646 w 141"/>
              <a:gd name="T51" fmla="*/ 2147483646 h 141"/>
              <a:gd name="T52" fmla="*/ 2147483646 w 141"/>
              <a:gd name="T53" fmla="*/ 2147483646 h 141"/>
              <a:gd name="T54" fmla="*/ 2147483646 w 141"/>
              <a:gd name="T55" fmla="*/ 2147483646 h 141"/>
              <a:gd name="T56" fmla="*/ 2147483646 w 141"/>
              <a:gd name="T57" fmla="*/ 2147483646 h 141"/>
              <a:gd name="T58" fmla="*/ 0 w 141"/>
              <a:gd name="T59" fmla="*/ 2147483646 h 141"/>
              <a:gd name="T60" fmla="*/ 2147483646 w 141"/>
              <a:gd name="T61" fmla="*/ 2147483646 h 141"/>
              <a:gd name="T62" fmla="*/ 2147483646 w 141"/>
              <a:gd name="T63" fmla="*/ 2147483646 h 141"/>
              <a:gd name="T64" fmla="*/ 2147483646 w 141"/>
              <a:gd name="T65" fmla="*/ 2147483646 h 141"/>
              <a:gd name="T66" fmla="*/ 2147483646 w 141"/>
              <a:gd name="T67" fmla="*/ 2147483646 h 141"/>
              <a:gd name="T68" fmla="*/ 2147483646 w 141"/>
              <a:gd name="T69" fmla="*/ 2147483646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56" y="2"/>
                </a:moveTo>
                <a:lnTo>
                  <a:pt x="56" y="2"/>
                </a:lnTo>
                <a:lnTo>
                  <a:pt x="70" y="0"/>
                </a:lnTo>
                <a:lnTo>
                  <a:pt x="84" y="2"/>
                </a:lnTo>
                <a:lnTo>
                  <a:pt x="98" y="5"/>
                </a:lnTo>
                <a:lnTo>
                  <a:pt x="110" y="12"/>
                </a:lnTo>
                <a:lnTo>
                  <a:pt x="120" y="19"/>
                </a:lnTo>
                <a:lnTo>
                  <a:pt x="129" y="29"/>
                </a:lnTo>
                <a:lnTo>
                  <a:pt x="136" y="41"/>
                </a:lnTo>
                <a:lnTo>
                  <a:pt x="139" y="55"/>
                </a:lnTo>
                <a:lnTo>
                  <a:pt x="141" y="71"/>
                </a:lnTo>
                <a:lnTo>
                  <a:pt x="141" y="84"/>
                </a:lnTo>
                <a:lnTo>
                  <a:pt x="136" y="96"/>
                </a:lnTo>
                <a:lnTo>
                  <a:pt x="130" y="108"/>
                </a:lnTo>
                <a:lnTo>
                  <a:pt x="122" y="119"/>
                </a:lnTo>
                <a:lnTo>
                  <a:pt x="111" y="129"/>
                </a:lnTo>
                <a:lnTo>
                  <a:pt x="99" y="134"/>
                </a:lnTo>
                <a:lnTo>
                  <a:pt x="86" y="139"/>
                </a:lnTo>
                <a:lnTo>
                  <a:pt x="72" y="141"/>
                </a:lnTo>
                <a:lnTo>
                  <a:pt x="58" y="139"/>
                </a:lnTo>
                <a:lnTo>
                  <a:pt x="44" y="136"/>
                </a:lnTo>
                <a:lnTo>
                  <a:pt x="32" y="129"/>
                </a:lnTo>
                <a:lnTo>
                  <a:pt x="22" y="122"/>
                </a:lnTo>
                <a:lnTo>
                  <a:pt x="13" y="112"/>
                </a:lnTo>
                <a:lnTo>
                  <a:pt x="7" y="100"/>
                </a:lnTo>
                <a:lnTo>
                  <a:pt x="1" y="86"/>
                </a:lnTo>
                <a:lnTo>
                  <a:pt x="0" y="71"/>
                </a:lnTo>
                <a:lnTo>
                  <a:pt x="1" y="57"/>
                </a:lnTo>
                <a:lnTo>
                  <a:pt x="5" y="45"/>
                </a:lnTo>
                <a:lnTo>
                  <a:pt x="12" y="33"/>
                </a:lnTo>
                <a:lnTo>
                  <a:pt x="20" y="22"/>
                </a:lnTo>
                <a:lnTo>
                  <a:pt x="31" y="14"/>
                </a:lnTo>
                <a:lnTo>
                  <a:pt x="43" y="7"/>
                </a:lnTo>
                <a:lnTo>
                  <a:pt x="56"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7" name="Freeform 65"/>
          <p:cNvSpPr/>
          <p:nvPr userDrawn="1"/>
        </p:nvSpPr>
        <p:spPr bwMode="auto">
          <a:xfrm>
            <a:off x="5491164" y="1764506"/>
            <a:ext cx="519112" cy="114300"/>
          </a:xfrm>
          <a:custGeom>
            <a:avLst/>
            <a:gdLst>
              <a:gd name="T0" fmla="*/ 2147483646 w 327"/>
              <a:gd name="T1" fmla="*/ 0 h 96"/>
              <a:gd name="T2" fmla="*/ 2147483646 w 327"/>
              <a:gd name="T3" fmla="*/ 0 h 96"/>
              <a:gd name="T4" fmla="*/ 2147483646 w 327"/>
              <a:gd name="T5" fmla="*/ 0 h 96"/>
              <a:gd name="T6" fmla="*/ 2147483646 w 327"/>
              <a:gd name="T7" fmla="*/ 2147483646 h 96"/>
              <a:gd name="T8" fmla="*/ 2147483646 w 327"/>
              <a:gd name="T9" fmla="*/ 2147483646 h 96"/>
              <a:gd name="T10" fmla="*/ 2147483646 w 327"/>
              <a:gd name="T11" fmla="*/ 2147483646 h 96"/>
              <a:gd name="T12" fmla="*/ 2147483646 w 327"/>
              <a:gd name="T13" fmla="*/ 2147483646 h 96"/>
              <a:gd name="T14" fmla="*/ 2147483646 w 327"/>
              <a:gd name="T15" fmla="*/ 2147483646 h 96"/>
              <a:gd name="T16" fmla="*/ 2147483646 w 327"/>
              <a:gd name="T17" fmla="*/ 2147483646 h 96"/>
              <a:gd name="T18" fmla="*/ 2147483646 w 327"/>
              <a:gd name="T19" fmla="*/ 2147483646 h 96"/>
              <a:gd name="T20" fmla="*/ 2147483646 w 327"/>
              <a:gd name="T21" fmla="*/ 2147483646 h 96"/>
              <a:gd name="T22" fmla="*/ 2147483646 w 327"/>
              <a:gd name="T23" fmla="*/ 2147483646 h 96"/>
              <a:gd name="T24" fmla="*/ 2147483646 w 327"/>
              <a:gd name="T25" fmla="*/ 2147483646 h 96"/>
              <a:gd name="T26" fmla="*/ 2147483646 w 327"/>
              <a:gd name="T27" fmla="*/ 2147483646 h 96"/>
              <a:gd name="T28" fmla="*/ 2147483646 w 327"/>
              <a:gd name="T29" fmla="*/ 2147483646 h 96"/>
              <a:gd name="T30" fmla="*/ 2147483646 w 327"/>
              <a:gd name="T31" fmla="*/ 2147483646 h 96"/>
              <a:gd name="T32" fmla="*/ 2147483646 w 327"/>
              <a:gd name="T33" fmla="*/ 2147483646 h 96"/>
              <a:gd name="T34" fmla="*/ 0 w 327"/>
              <a:gd name="T35" fmla="*/ 2147483646 h 96"/>
              <a:gd name="T36" fmla="*/ 0 w 327"/>
              <a:gd name="T37" fmla="*/ 2147483646 h 96"/>
              <a:gd name="T38" fmla="*/ 0 w 327"/>
              <a:gd name="T39" fmla="*/ 2147483646 h 96"/>
              <a:gd name="T40" fmla="*/ 0 w 327"/>
              <a:gd name="T41" fmla="*/ 2147483646 h 96"/>
              <a:gd name="T42" fmla="*/ 2147483646 w 327"/>
              <a:gd name="T43" fmla="*/ 2147483646 h 96"/>
              <a:gd name="T44" fmla="*/ 2147483646 w 327"/>
              <a:gd name="T45" fmla="*/ 2147483646 h 96"/>
              <a:gd name="T46" fmla="*/ 2147483646 w 327"/>
              <a:gd name="T47" fmla="*/ 2147483646 h 96"/>
              <a:gd name="T48" fmla="*/ 2147483646 w 327"/>
              <a:gd name="T49" fmla="*/ 0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27" h="96">
                <a:moveTo>
                  <a:pt x="310" y="0"/>
                </a:moveTo>
                <a:lnTo>
                  <a:pt x="310" y="0"/>
                </a:lnTo>
                <a:lnTo>
                  <a:pt x="315" y="0"/>
                </a:lnTo>
                <a:lnTo>
                  <a:pt x="320" y="3"/>
                </a:lnTo>
                <a:lnTo>
                  <a:pt x="325" y="7"/>
                </a:lnTo>
                <a:lnTo>
                  <a:pt x="327" y="12"/>
                </a:lnTo>
                <a:lnTo>
                  <a:pt x="327" y="19"/>
                </a:lnTo>
                <a:lnTo>
                  <a:pt x="325" y="24"/>
                </a:lnTo>
                <a:lnTo>
                  <a:pt x="322" y="29"/>
                </a:lnTo>
                <a:lnTo>
                  <a:pt x="315" y="31"/>
                </a:lnTo>
                <a:lnTo>
                  <a:pt x="19" y="94"/>
                </a:lnTo>
                <a:lnTo>
                  <a:pt x="12" y="96"/>
                </a:lnTo>
                <a:lnTo>
                  <a:pt x="7" y="93"/>
                </a:lnTo>
                <a:lnTo>
                  <a:pt x="4" y="89"/>
                </a:lnTo>
                <a:lnTo>
                  <a:pt x="0" y="84"/>
                </a:lnTo>
                <a:lnTo>
                  <a:pt x="0" y="77"/>
                </a:lnTo>
                <a:lnTo>
                  <a:pt x="2" y="72"/>
                </a:lnTo>
                <a:lnTo>
                  <a:pt x="7" y="67"/>
                </a:lnTo>
                <a:lnTo>
                  <a:pt x="12" y="65"/>
                </a:lnTo>
                <a:lnTo>
                  <a:pt x="31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8" name="Freeform 66"/>
          <p:cNvSpPr/>
          <p:nvPr userDrawn="1"/>
        </p:nvSpPr>
        <p:spPr bwMode="auto">
          <a:xfrm>
            <a:off x="4814888" y="1930005"/>
            <a:ext cx="439737" cy="173831"/>
          </a:xfrm>
          <a:custGeom>
            <a:avLst/>
            <a:gdLst>
              <a:gd name="T0" fmla="*/ 2147483646 w 277"/>
              <a:gd name="T1" fmla="*/ 2147483646 h 146"/>
              <a:gd name="T2" fmla="*/ 2147483646 w 277"/>
              <a:gd name="T3" fmla="*/ 2147483646 h 146"/>
              <a:gd name="T4" fmla="*/ 2147483646 w 277"/>
              <a:gd name="T5" fmla="*/ 0 h 146"/>
              <a:gd name="T6" fmla="*/ 2147483646 w 277"/>
              <a:gd name="T7" fmla="*/ 2147483646 h 146"/>
              <a:gd name="T8" fmla="*/ 2147483646 w 277"/>
              <a:gd name="T9" fmla="*/ 2147483646 h 146"/>
              <a:gd name="T10" fmla="*/ 2147483646 w 277"/>
              <a:gd name="T11" fmla="*/ 2147483646 h 146"/>
              <a:gd name="T12" fmla="*/ 2147483646 w 277"/>
              <a:gd name="T13" fmla="*/ 2147483646 h 146"/>
              <a:gd name="T14" fmla="*/ 2147483646 w 277"/>
              <a:gd name="T15" fmla="*/ 2147483646 h 146"/>
              <a:gd name="T16" fmla="*/ 2147483646 w 277"/>
              <a:gd name="T17" fmla="*/ 2147483646 h 146"/>
              <a:gd name="T18" fmla="*/ 2147483646 w 277"/>
              <a:gd name="T19" fmla="*/ 2147483646 h 146"/>
              <a:gd name="T20" fmla="*/ 2147483646 w 277"/>
              <a:gd name="T21" fmla="*/ 2147483646 h 146"/>
              <a:gd name="T22" fmla="*/ 2147483646 w 277"/>
              <a:gd name="T23" fmla="*/ 2147483646 h 146"/>
              <a:gd name="T24" fmla="*/ 2147483646 w 277"/>
              <a:gd name="T25" fmla="*/ 2147483646 h 146"/>
              <a:gd name="T26" fmla="*/ 2147483646 w 277"/>
              <a:gd name="T27" fmla="*/ 2147483646 h 146"/>
              <a:gd name="T28" fmla="*/ 2147483646 w 277"/>
              <a:gd name="T29" fmla="*/ 2147483646 h 146"/>
              <a:gd name="T30" fmla="*/ 2147483646 w 277"/>
              <a:gd name="T31" fmla="*/ 2147483646 h 146"/>
              <a:gd name="T32" fmla="*/ 2147483646 w 277"/>
              <a:gd name="T33" fmla="*/ 2147483646 h 146"/>
              <a:gd name="T34" fmla="*/ 0 w 277"/>
              <a:gd name="T35" fmla="*/ 2147483646 h 146"/>
              <a:gd name="T36" fmla="*/ 0 w 277"/>
              <a:gd name="T37" fmla="*/ 2147483646 h 146"/>
              <a:gd name="T38" fmla="*/ 0 w 277"/>
              <a:gd name="T39" fmla="*/ 2147483646 h 146"/>
              <a:gd name="T40" fmla="*/ 0 w 277"/>
              <a:gd name="T41" fmla="*/ 2147483646 h 146"/>
              <a:gd name="T42" fmla="*/ 0 w 277"/>
              <a:gd name="T43" fmla="*/ 2147483646 h 146"/>
              <a:gd name="T44" fmla="*/ 2147483646 w 277"/>
              <a:gd name="T45" fmla="*/ 2147483646 h 146"/>
              <a:gd name="T46" fmla="*/ 2147483646 w 277"/>
              <a:gd name="T47" fmla="*/ 2147483646 h 146"/>
              <a:gd name="T48" fmla="*/ 2147483646 w 277"/>
              <a:gd name="T49" fmla="*/ 2147483646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7" h="146">
                <a:moveTo>
                  <a:pt x="263" y="2"/>
                </a:moveTo>
                <a:lnTo>
                  <a:pt x="263" y="2"/>
                </a:lnTo>
                <a:lnTo>
                  <a:pt x="266" y="0"/>
                </a:lnTo>
                <a:lnTo>
                  <a:pt x="270" y="2"/>
                </a:lnTo>
                <a:lnTo>
                  <a:pt x="273" y="4"/>
                </a:lnTo>
                <a:lnTo>
                  <a:pt x="277" y="5"/>
                </a:lnTo>
                <a:lnTo>
                  <a:pt x="277" y="10"/>
                </a:lnTo>
                <a:lnTo>
                  <a:pt x="277" y="14"/>
                </a:lnTo>
                <a:lnTo>
                  <a:pt x="275" y="17"/>
                </a:lnTo>
                <a:lnTo>
                  <a:pt x="272" y="19"/>
                </a:lnTo>
                <a:lnTo>
                  <a:pt x="14" y="146"/>
                </a:lnTo>
                <a:lnTo>
                  <a:pt x="10" y="146"/>
                </a:lnTo>
                <a:lnTo>
                  <a:pt x="7" y="146"/>
                </a:lnTo>
                <a:lnTo>
                  <a:pt x="3" y="144"/>
                </a:lnTo>
                <a:lnTo>
                  <a:pt x="0" y="141"/>
                </a:lnTo>
                <a:lnTo>
                  <a:pt x="0" y="138"/>
                </a:lnTo>
                <a:lnTo>
                  <a:pt x="0" y="134"/>
                </a:lnTo>
                <a:lnTo>
                  <a:pt x="2" y="131"/>
                </a:lnTo>
                <a:lnTo>
                  <a:pt x="5" y="129"/>
                </a:lnTo>
                <a:lnTo>
                  <a:pt x="263"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69" name="Freeform 67"/>
          <p:cNvSpPr/>
          <p:nvPr userDrawn="1"/>
        </p:nvSpPr>
        <p:spPr bwMode="auto">
          <a:xfrm>
            <a:off x="4741864" y="1897856"/>
            <a:ext cx="479425" cy="86916"/>
          </a:xfrm>
          <a:custGeom>
            <a:avLst/>
            <a:gdLst>
              <a:gd name="T0" fmla="*/ 2147483646 w 302"/>
              <a:gd name="T1" fmla="*/ 0 h 73"/>
              <a:gd name="T2" fmla="*/ 2147483646 w 302"/>
              <a:gd name="T3" fmla="*/ 0 h 73"/>
              <a:gd name="T4" fmla="*/ 2147483646 w 302"/>
              <a:gd name="T5" fmla="*/ 0 h 73"/>
              <a:gd name="T6" fmla="*/ 2147483646 w 302"/>
              <a:gd name="T7" fmla="*/ 2147483646 h 73"/>
              <a:gd name="T8" fmla="*/ 2147483646 w 302"/>
              <a:gd name="T9" fmla="*/ 2147483646 h 73"/>
              <a:gd name="T10" fmla="*/ 2147483646 w 302"/>
              <a:gd name="T11" fmla="*/ 2147483646 h 73"/>
              <a:gd name="T12" fmla="*/ 2147483646 w 302"/>
              <a:gd name="T13" fmla="*/ 2147483646 h 73"/>
              <a:gd name="T14" fmla="*/ 2147483646 w 302"/>
              <a:gd name="T15" fmla="*/ 2147483646 h 73"/>
              <a:gd name="T16" fmla="*/ 2147483646 w 302"/>
              <a:gd name="T17" fmla="*/ 2147483646 h 73"/>
              <a:gd name="T18" fmla="*/ 2147483646 w 302"/>
              <a:gd name="T19" fmla="*/ 2147483646 h 73"/>
              <a:gd name="T20" fmla="*/ 2147483646 w 302"/>
              <a:gd name="T21" fmla="*/ 2147483646 h 73"/>
              <a:gd name="T22" fmla="*/ 2147483646 w 302"/>
              <a:gd name="T23" fmla="*/ 2147483646 h 73"/>
              <a:gd name="T24" fmla="*/ 2147483646 w 302"/>
              <a:gd name="T25" fmla="*/ 2147483646 h 73"/>
              <a:gd name="T26" fmla="*/ 2147483646 w 302"/>
              <a:gd name="T27" fmla="*/ 2147483646 h 73"/>
              <a:gd name="T28" fmla="*/ 2147483646 w 302"/>
              <a:gd name="T29" fmla="*/ 2147483646 h 73"/>
              <a:gd name="T30" fmla="*/ 2147483646 w 302"/>
              <a:gd name="T31" fmla="*/ 2147483646 h 73"/>
              <a:gd name="T32" fmla="*/ 2147483646 w 302"/>
              <a:gd name="T33" fmla="*/ 2147483646 h 73"/>
              <a:gd name="T34" fmla="*/ 0 w 302"/>
              <a:gd name="T35" fmla="*/ 2147483646 h 73"/>
              <a:gd name="T36" fmla="*/ 0 w 302"/>
              <a:gd name="T37" fmla="*/ 2147483646 h 73"/>
              <a:gd name="T38" fmla="*/ 0 w 302"/>
              <a:gd name="T39" fmla="*/ 2147483646 h 73"/>
              <a:gd name="T40" fmla="*/ 0 w 302"/>
              <a:gd name="T41" fmla="*/ 2147483646 h 73"/>
              <a:gd name="T42" fmla="*/ 2147483646 w 302"/>
              <a:gd name="T43" fmla="*/ 2147483646 h 73"/>
              <a:gd name="T44" fmla="*/ 2147483646 w 302"/>
              <a:gd name="T45" fmla="*/ 2147483646 h 73"/>
              <a:gd name="T46" fmla="*/ 2147483646 w 302"/>
              <a:gd name="T47" fmla="*/ 2147483646 h 73"/>
              <a:gd name="T48" fmla="*/ 2147483646 w 302"/>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2" h="73">
                <a:moveTo>
                  <a:pt x="290" y="0"/>
                </a:moveTo>
                <a:lnTo>
                  <a:pt x="290" y="0"/>
                </a:lnTo>
                <a:lnTo>
                  <a:pt x="294" y="0"/>
                </a:lnTo>
                <a:lnTo>
                  <a:pt x="297" y="1"/>
                </a:lnTo>
                <a:lnTo>
                  <a:pt x="300" y="5"/>
                </a:lnTo>
                <a:lnTo>
                  <a:pt x="302" y="8"/>
                </a:lnTo>
                <a:lnTo>
                  <a:pt x="302" y="12"/>
                </a:lnTo>
                <a:lnTo>
                  <a:pt x="300" y="15"/>
                </a:lnTo>
                <a:lnTo>
                  <a:pt x="297" y="18"/>
                </a:lnTo>
                <a:lnTo>
                  <a:pt x="294" y="18"/>
                </a:lnTo>
                <a:lnTo>
                  <a:pt x="12" y="73"/>
                </a:lnTo>
                <a:lnTo>
                  <a:pt x="6" y="73"/>
                </a:lnTo>
                <a:lnTo>
                  <a:pt x="5" y="72"/>
                </a:lnTo>
                <a:lnTo>
                  <a:pt x="1" y="68"/>
                </a:lnTo>
                <a:lnTo>
                  <a:pt x="0" y="65"/>
                </a:lnTo>
                <a:lnTo>
                  <a:pt x="0" y="61"/>
                </a:lnTo>
                <a:lnTo>
                  <a:pt x="1" y="58"/>
                </a:lnTo>
                <a:lnTo>
                  <a:pt x="5" y="55"/>
                </a:lnTo>
                <a:lnTo>
                  <a:pt x="8" y="53"/>
                </a:lnTo>
                <a:lnTo>
                  <a:pt x="29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0" name="Freeform 68"/>
          <p:cNvSpPr/>
          <p:nvPr userDrawn="1"/>
        </p:nvSpPr>
        <p:spPr bwMode="auto">
          <a:xfrm>
            <a:off x="4897438" y="1969295"/>
            <a:ext cx="381000" cy="241697"/>
          </a:xfrm>
          <a:custGeom>
            <a:avLst/>
            <a:gdLst>
              <a:gd name="T0" fmla="*/ 2147483646 w 240"/>
              <a:gd name="T1" fmla="*/ 2147483646 h 203"/>
              <a:gd name="T2" fmla="*/ 2147483646 w 240"/>
              <a:gd name="T3" fmla="*/ 2147483646 h 203"/>
              <a:gd name="T4" fmla="*/ 2147483646 w 240"/>
              <a:gd name="T5" fmla="*/ 0 h 203"/>
              <a:gd name="T6" fmla="*/ 2147483646 w 240"/>
              <a:gd name="T7" fmla="*/ 0 h 203"/>
              <a:gd name="T8" fmla="*/ 2147483646 w 240"/>
              <a:gd name="T9" fmla="*/ 0 h 203"/>
              <a:gd name="T10" fmla="*/ 2147483646 w 240"/>
              <a:gd name="T11" fmla="*/ 2147483646 h 203"/>
              <a:gd name="T12" fmla="*/ 2147483646 w 240"/>
              <a:gd name="T13" fmla="*/ 2147483646 h 203"/>
              <a:gd name="T14" fmla="*/ 2147483646 w 240"/>
              <a:gd name="T15" fmla="*/ 2147483646 h 203"/>
              <a:gd name="T16" fmla="*/ 2147483646 w 240"/>
              <a:gd name="T17" fmla="*/ 2147483646 h 203"/>
              <a:gd name="T18" fmla="*/ 2147483646 w 240"/>
              <a:gd name="T19" fmla="*/ 2147483646 h 203"/>
              <a:gd name="T20" fmla="*/ 2147483646 w 240"/>
              <a:gd name="T21" fmla="*/ 2147483646 h 203"/>
              <a:gd name="T22" fmla="*/ 2147483646 w 240"/>
              <a:gd name="T23" fmla="*/ 2147483646 h 203"/>
              <a:gd name="T24" fmla="*/ 2147483646 w 240"/>
              <a:gd name="T25" fmla="*/ 2147483646 h 203"/>
              <a:gd name="T26" fmla="*/ 2147483646 w 240"/>
              <a:gd name="T27" fmla="*/ 2147483646 h 203"/>
              <a:gd name="T28" fmla="*/ 2147483646 w 240"/>
              <a:gd name="T29" fmla="*/ 2147483646 h 203"/>
              <a:gd name="T30" fmla="*/ 2147483646 w 240"/>
              <a:gd name="T31" fmla="*/ 2147483646 h 203"/>
              <a:gd name="T32" fmla="*/ 2147483646 w 240"/>
              <a:gd name="T33" fmla="*/ 2147483646 h 203"/>
              <a:gd name="T34" fmla="*/ 2147483646 w 240"/>
              <a:gd name="T35" fmla="*/ 2147483646 h 203"/>
              <a:gd name="T36" fmla="*/ 2147483646 w 240"/>
              <a:gd name="T37" fmla="*/ 2147483646 h 203"/>
              <a:gd name="T38" fmla="*/ 2147483646 w 240"/>
              <a:gd name="T39" fmla="*/ 2147483646 h 203"/>
              <a:gd name="T40" fmla="*/ 0 w 240"/>
              <a:gd name="T41" fmla="*/ 2147483646 h 203"/>
              <a:gd name="T42" fmla="*/ 0 w 240"/>
              <a:gd name="T43" fmla="*/ 2147483646 h 203"/>
              <a:gd name="T44" fmla="*/ 2147483646 w 240"/>
              <a:gd name="T45" fmla="*/ 2147483646 h 203"/>
              <a:gd name="T46" fmla="*/ 2147483646 w 240"/>
              <a:gd name="T47" fmla="*/ 2147483646 h 203"/>
              <a:gd name="T48" fmla="*/ 2147483646 w 240"/>
              <a:gd name="T49" fmla="*/ 2147483646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0" h="203">
                <a:moveTo>
                  <a:pt x="223" y="1"/>
                </a:moveTo>
                <a:lnTo>
                  <a:pt x="223" y="1"/>
                </a:lnTo>
                <a:lnTo>
                  <a:pt x="226" y="0"/>
                </a:lnTo>
                <a:lnTo>
                  <a:pt x="230" y="0"/>
                </a:lnTo>
                <a:lnTo>
                  <a:pt x="233" y="0"/>
                </a:lnTo>
                <a:lnTo>
                  <a:pt x="237" y="3"/>
                </a:lnTo>
                <a:lnTo>
                  <a:pt x="238" y="7"/>
                </a:lnTo>
                <a:lnTo>
                  <a:pt x="240" y="10"/>
                </a:lnTo>
                <a:lnTo>
                  <a:pt x="238" y="13"/>
                </a:lnTo>
                <a:lnTo>
                  <a:pt x="237" y="17"/>
                </a:lnTo>
                <a:lnTo>
                  <a:pt x="15" y="201"/>
                </a:lnTo>
                <a:lnTo>
                  <a:pt x="12" y="203"/>
                </a:lnTo>
                <a:lnTo>
                  <a:pt x="8" y="203"/>
                </a:lnTo>
                <a:lnTo>
                  <a:pt x="5" y="203"/>
                </a:lnTo>
                <a:lnTo>
                  <a:pt x="1" y="199"/>
                </a:lnTo>
                <a:lnTo>
                  <a:pt x="0" y="196"/>
                </a:lnTo>
                <a:lnTo>
                  <a:pt x="0" y="192"/>
                </a:lnTo>
                <a:lnTo>
                  <a:pt x="1" y="189"/>
                </a:lnTo>
                <a:lnTo>
                  <a:pt x="3" y="185"/>
                </a:lnTo>
                <a:lnTo>
                  <a:pt x="223"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1" name="Freeform 69"/>
          <p:cNvSpPr/>
          <p:nvPr userDrawn="1"/>
        </p:nvSpPr>
        <p:spPr bwMode="auto">
          <a:xfrm>
            <a:off x="4732339" y="1841897"/>
            <a:ext cx="485775" cy="28575"/>
          </a:xfrm>
          <a:custGeom>
            <a:avLst/>
            <a:gdLst>
              <a:gd name="T0" fmla="*/ 2147483646 w 306"/>
              <a:gd name="T1" fmla="*/ 2147483646 h 24"/>
              <a:gd name="T2" fmla="*/ 2147483646 w 306"/>
              <a:gd name="T3" fmla="*/ 2147483646 h 24"/>
              <a:gd name="T4" fmla="*/ 2147483646 w 306"/>
              <a:gd name="T5" fmla="*/ 2147483646 h 24"/>
              <a:gd name="T6" fmla="*/ 2147483646 w 306"/>
              <a:gd name="T7" fmla="*/ 2147483646 h 24"/>
              <a:gd name="T8" fmla="*/ 2147483646 w 306"/>
              <a:gd name="T9" fmla="*/ 2147483646 h 24"/>
              <a:gd name="T10" fmla="*/ 2147483646 w 306"/>
              <a:gd name="T11" fmla="*/ 2147483646 h 24"/>
              <a:gd name="T12" fmla="*/ 2147483646 w 306"/>
              <a:gd name="T13" fmla="*/ 2147483646 h 24"/>
              <a:gd name="T14" fmla="*/ 2147483646 w 306"/>
              <a:gd name="T15" fmla="*/ 2147483646 h 24"/>
              <a:gd name="T16" fmla="*/ 2147483646 w 306"/>
              <a:gd name="T17" fmla="*/ 2147483646 h 24"/>
              <a:gd name="T18" fmla="*/ 2147483646 w 306"/>
              <a:gd name="T19" fmla="*/ 2147483646 h 24"/>
              <a:gd name="T20" fmla="*/ 2147483646 w 306"/>
              <a:gd name="T21" fmla="*/ 2147483646 h 24"/>
              <a:gd name="T22" fmla="*/ 2147483646 w 306"/>
              <a:gd name="T23" fmla="*/ 2147483646 h 24"/>
              <a:gd name="T24" fmla="*/ 2147483646 w 306"/>
              <a:gd name="T25" fmla="*/ 2147483646 h 24"/>
              <a:gd name="T26" fmla="*/ 2147483646 w 306"/>
              <a:gd name="T27" fmla="*/ 2147483646 h 24"/>
              <a:gd name="T28" fmla="*/ 2147483646 w 306"/>
              <a:gd name="T29" fmla="*/ 2147483646 h 24"/>
              <a:gd name="T30" fmla="*/ 2147483646 w 306"/>
              <a:gd name="T31" fmla="*/ 2147483646 h 24"/>
              <a:gd name="T32" fmla="*/ 0 w 306"/>
              <a:gd name="T33" fmla="*/ 2147483646 h 24"/>
              <a:gd name="T34" fmla="*/ 0 w 306"/>
              <a:gd name="T35" fmla="*/ 2147483646 h 24"/>
              <a:gd name="T36" fmla="*/ 0 w 306"/>
              <a:gd name="T37" fmla="*/ 2147483646 h 24"/>
              <a:gd name="T38" fmla="*/ 0 w 306"/>
              <a:gd name="T39" fmla="*/ 2147483646 h 24"/>
              <a:gd name="T40" fmla="*/ 0 w 306"/>
              <a:gd name="T41" fmla="*/ 2147483646 h 24"/>
              <a:gd name="T42" fmla="*/ 2147483646 w 306"/>
              <a:gd name="T43" fmla="*/ 2147483646 h 24"/>
              <a:gd name="T44" fmla="*/ 2147483646 w 306"/>
              <a:gd name="T45" fmla="*/ 0 h 24"/>
              <a:gd name="T46" fmla="*/ 2147483646 w 306"/>
              <a:gd name="T47" fmla="*/ 0 h 24"/>
              <a:gd name="T48" fmla="*/ 2147483646 w 306"/>
              <a:gd name="T49" fmla="*/ 2147483646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6" h="24">
                <a:moveTo>
                  <a:pt x="298" y="5"/>
                </a:moveTo>
                <a:lnTo>
                  <a:pt x="298" y="5"/>
                </a:lnTo>
                <a:lnTo>
                  <a:pt x="301" y="7"/>
                </a:lnTo>
                <a:lnTo>
                  <a:pt x="305" y="9"/>
                </a:lnTo>
                <a:lnTo>
                  <a:pt x="306" y="12"/>
                </a:lnTo>
                <a:lnTo>
                  <a:pt x="306" y="16"/>
                </a:lnTo>
                <a:lnTo>
                  <a:pt x="306" y="19"/>
                </a:lnTo>
                <a:lnTo>
                  <a:pt x="305" y="23"/>
                </a:lnTo>
                <a:lnTo>
                  <a:pt x="301" y="24"/>
                </a:lnTo>
                <a:lnTo>
                  <a:pt x="296" y="24"/>
                </a:lnTo>
                <a:lnTo>
                  <a:pt x="9" y="19"/>
                </a:lnTo>
                <a:lnTo>
                  <a:pt x="6" y="19"/>
                </a:lnTo>
                <a:lnTo>
                  <a:pt x="2" y="17"/>
                </a:lnTo>
                <a:lnTo>
                  <a:pt x="0" y="14"/>
                </a:lnTo>
                <a:lnTo>
                  <a:pt x="0" y="10"/>
                </a:lnTo>
                <a:lnTo>
                  <a:pt x="0" y="5"/>
                </a:lnTo>
                <a:lnTo>
                  <a:pt x="2" y="4"/>
                </a:lnTo>
                <a:lnTo>
                  <a:pt x="6" y="0"/>
                </a:lnTo>
                <a:lnTo>
                  <a:pt x="9" y="0"/>
                </a:lnTo>
                <a:lnTo>
                  <a:pt x="298"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2" name="Freeform 70"/>
          <p:cNvSpPr/>
          <p:nvPr userDrawn="1"/>
        </p:nvSpPr>
        <p:spPr bwMode="auto">
          <a:xfrm>
            <a:off x="5013326" y="1991917"/>
            <a:ext cx="336550" cy="277415"/>
          </a:xfrm>
          <a:custGeom>
            <a:avLst/>
            <a:gdLst>
              <a:gd name="T0" fmla="*/ 2147483646 w 212"/>
              <a:gd name="T1" fmla="*/ 2147483646 h 233"/>
              <a:gd name="T2" fmla="*/ 2147483646 w 212"/>
              <a:gd name="T3" fmla="*/ 2147483646 h 233"/>
              <a:gd name="T4" fmla="*/ 2147483646 w 212"/>
              <a:gd name="T5" fmla="*/ 2147483646 h 233"/>
              <a:gd name="T6" fmla="*/ 2147483646 w 212"/>
              <a:gd name="T7" fmla="*/ 0 h 233"/>
              <a:gd name="T8" fmla="*/ 2147483646 w 212"/>
              <a:gd name="T9" fmla="*/ 2147483646 h 233"/>
              <a:gd name="T10" fmla="*/ 2147483646 w 212"/>
              <a:gd name="T11" fmla="*/ 2147483646 h 233"/>
              <a:gd name="T12" fmla="*/ 2147483646 w 212"/>
              <a:gd name="T13" fmla="*/ 2147483646 h 233"/>
              <a:gd name="T14" fmla="*/ 2147483646 w 212"/>
              <a:gd name="T15" fmla="*/ 2147483646 h 233"/>
              <a:gd name="T16" fmla="*/ 2147483646 w 212"/>
              <a:gd name="T17" fmla="*/ 2147483646 h 233"/>
              <a:gd name="T18" fmla="*/ 2147483646 w 212"/>
              <a:gd name="T19" fmla="*/ 2147483646 h 233"/>
              <a:gd name="T20" fmla="*/ 2147483646 w 212"/>
              <a:gd name="T21" fmla="*/ 2147483646 h 233"/>
              <a:gd name="T22" fmla="*/ 2147483646 w 212"/>
              <a:gd name="T23" fmla="*/ 2147483646 h 233"/>
              <a:gd name="T24" fmla="*/ 2147483646 w 212"/>
              <a:gd name="T25" fmla="*/ 2147483646 h 233"/>
              <a:gd name="T26" fmla="*/ 2147483646 w 212"/>
              <a:gd name="T27" fmla="*/ 2147483646 h 233"/>
              <a:gd name="T28" fmla="*/ 2147483646 w 212"/>
              <a:gd name="T29" fmla="*/ 2147483646 h 233"/>
              <a:gd name="T30" fmla="*/ 2147483646 w 212"/>
              <a:gd name="T31" fmla="*/ 2147483646 h 233"/>
              <a:gd name="T32" fmla="*/ 2147483646 w 212"/>
              <a:gd name="T33" fmla="*/ 2147483646 h 233"/>
              <a:gd name="T34" fmla="*/ 2147483646 w 212"/>
              <a:gd name="T35" fmla="*/ 2147483646 h 233"/>
              <a:gd name="T36" fmla="*/ 2147483646 w 212"/>
              <a:gd name="T37" fmla="*/ 2147483646 h 233"/>
              <a:gd name="T38" fmla="*/ 2147483646 w 212"/>
              <a:gd name="T39" fmla="*/ 2147483646 h 233"/>
              <a:gd name="T40" fmla="*/ 0 w 212"/>
              <a:gd name="T41" fmla="*/ 2147483646 h 233"/>
              <a:gd name="T42" fmla="*/ 0 w 212"/>
              <a:gd name="T43" fmla="*/ 2147483646 h 233"/>
              <a:gd name="T44" fmla="*/ 0 w 212"/>
              <a:gd name="T45" fmla="*/ 2147483646 h 233"/>
              <a:gd name="T46" fmla="*/ 2147483646 w 212"/>
              <a:gd name="T47" fmla="*/ 2147483646 h 233"/>
              <a:gd name="T48" fmla="*/ 2147483646 w 212"/>
              <a:gd name="T49" fmla="*/ 2147483646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2" h="233">
                <a:moveTo>
                  <a:pt x="195" y="3"/>
                </a:moveTo>
                <a:lnTo>
                  <a:pt x="195" y="3"/>
                </a:lnTo>
                <a:lnTo>
                  <a:pt x="198" y="1"/>
                </a:lnTo>
                <a:lnTo>
                  <a:pt x="202" y="0"/>
                </a:lnTo>
                <a:lnTo>
                  <a:pt x="205" y="1"/>
                </a:lnTo>
                <a:lnTo>
                  <a:pt x="208" y="3"/>
                </a:lnTo>
                <a:lnTo>
                  <a:pt x="210" y="7"/>
                </a:lnTo>
                <a:lnTo>
                  <a:pt x="212" y="10"/>
                </a:lnTo>
                <a:lnTo>
                  <a:pt x="212" y="13"/>
                </a:lnTo>
                <a:lnTo>
                  <a:pt x="208" y="17"/>
                </a:lnTo>
                <a:lnTo>
                  <a:pt x="16" y="230"/>
                </a:lnTo>
                <a:lnTo>
                  <a:pt x="14" y="233"/>
                </a:lnTo>
                <a:lnTo>
                  <a:pt x="11" y="233"/>
                </a:lnTo>
                <a:lnTo>
                  <a:pt x="6" y="233"/>
                </a:lnTo>
                <a:lnTo>
                  <a:pt x="2" y="232"/>
                </a:lnTo>
                <a:lnTo>
                  <a:pt x="0" y="228"/>
                </a:lnTo>
                <a:lnTo>
                  <a:pt x="0" y="225"/>
                </a:lnTo>
                <a:lnTo>
                  <a:pt x="0" y="221"/>
                </a:lnTo>
                <a:lnTo>
                  <a:pt x="2" y="218"/>
                </a:lnTo>
                <a:lnTo>
                  <a:pt x="195"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3" name="Freeform 71"/>
          <p:cNvSpPr/>
          <p:nvPr userDrawn="1"/>
        </p:nvSpPr>
        <p:spPr bwMode="auto">
          <a:xfrm>
            <a:off x="5153026" y="1993106"/>
            <a:ext cx="257175" cy="320279"/>
          </a:xfrm>
          <a:custGeom>
            <a:avLst/>
            <a:gdLst>
              <a:gd name="T0" fmla="*/ 2147483646 w 162"/>
              <a:gd name="T1" fmla="*/ 2147483646 h 269"/>
              <a:gd name="T2" fmla="*/ 2147483646 w 162"/>
              <a:gd name="T3" fmla="*/ 2147483646 h 269"/>
              <a:gd name="T4" fmla="*/ 2147483646 w 162"/>
              <a:gd name="T5" fmla="*/ 2147483646 h 269"/>
              <a:gd name="T6" fmla="*/ 2147483646 w 162"/>
              <a:gd name="T7" fmla="*/ 0 h 269"/>
              <a:gd name="T8" fmla="*/ 2147483646 w 162"/>
              <a:gd name="T9" fmla="*/ 0 h 269"/>
              <a:gd name="T10" fmla="*/ 2147483646 w 162"/>
              <a:gd name="T11" fmla="*/ 0 h 269"/>
              <a:gd name="T12" fmla="*/ 2147483646 w 162"/>
              <a:gd name="T13" fmla="*/ 0 h 269"/>
              <a:gd name="T14" fmla="*/ 2147483646 w 162"/>
              <a:gd name="T15" fmla="*/ 0 h 269"/>
              <a:gd name="T16" fmla="*/ 2147483646 w 162"/>
              <a:gd name="T17" fmla="*/ 2147483646 h 269"/>
              <a:gd name="T18" fmla="*/ 2147483646 w 162"/>
              <a:gd name="T19" fmla="*/ 2147483646 h 269"/>
              <a:gd name="T20" fmla="*/ 2147483646 w 162"/>
              <a:gd name="T21" fmla="*/ 2147483646 h 269"/>
              <a:gd name="T22" fmla="*/ 2147483646 w 162"/>
              <a:gd name="T23" fmla="*/ 2147483646 h 269"/>
              <a:gd name="T24" fmla="*/ 2147483646 w 162"/>
              <a:gd name="T25" fmla="*/ 2147483646 h 269"/>
              <a:gd name="T26" fmla="*/ 2147483646 w 162"/>
              <a:gd name="T27" fmla="*/ 2147483646 h 269"/>
              <a:gd name="T28" fmla="*/ 2147483646 w 162"/>
              <a:gd name="T29" fmla="*/ 2147483646 h 269"/>
              <a:gd name="T30" fmla="*/ 2147483646 w 162"/>
              <a:gd name="T31" fmla="*/ 2147483646 h 269"/>
              <a:gd name="T32" fmla="*/ 2147483646 w 162"/>
              <a:gd name="T33" fmla="*/ 2147483646 h 269"/>
              <a:gd name="T34" fmla="*/ 2147483646 w 162"/>
              <a:gd name="T35" fmla="*/ 2147483646 h 269"/>
              <a:gd name="T36" fmla="*/ 2147483646 w 162"/>
              <a:gd name="T37" fmla="*/ 2147483646 h 269"/>
              <a:gd name="T38" fmla="*/ 2147483646 w 162"/>
              <a:gd name="T39" fmla="*/ 2147483646 h 269"/>
              <a:gd name="T40" fmla="*/ 2147483646 w 162"/>
              <a:gd name="T41" fmla="*/ 2147483646 h 269"/>
              <a:gd name="T42" fmla="*/ 0 w 162"/>
              <a:gd name="T43" fmla="*/ 2147483646 h 269"/>
              <a:gd name="T44" fmla="*/ 0 w 162"/>
              <a:gd name="T45" fmla="*/ 2147483646 h 269"/>
              <a:gd name="T46" fmla="*/ 2147483646 w 162"/>
              <a:gd name="T47" fmla="*/ 2147483646 h 269"/>
              <a:gd name="T48" fmla="*/ 2147483646 w 162"/>
              <a:gd name="T49" fmla="*/ 2147483646 h 2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269">
                <a:moveTo>
                  <a:pt x="145" y="4"/>
                </a:moveTo>
                <a:lnTo>
                  <a:pt x="145" y="4"/>
                </a:lnTo>
                <a:lnTo>
                  <a:pt x="146" y="2"/>
                </a:lnTo>
                <a:lnTo>
                  <a:pt x="150" y="0"/>
                </a:lnTo>
                <a:lnTo>
                  <a:pt x="155" y="0"/>
                </a:lnTo>
                <a:lnTo>
                  <a:pt x="158" y="0"/>
                </a:lnTo>
                <a:lnTo>
                  <a:pt x="160" y="4"/>
                </a:lnTo>
                <a:lnTo>
                  <a:pt x="162" y="7"/>
                </a:lnTo>
                <a:lnTo>
                  <a:pt x="162" y="11"/>
                </a:lnTo>
                <a:lnTo>
                  <a:pt x="162" y="14"/>
                </a:lnTo>
                <a:lnTo>
                  <a:pt x="19" y="263"/>
                </a:lnTo>
                <a:lnTo>
                  <a:pt x="16" y="267"/>
                </a:lnTo>
                <a:lnTo>
                  <a:pt x="12" y="269"/>
                </a:lnTo>
                <a:lnTo>
                  <a:pt x="9" y="269"/>
                </a:lnTo>
                <a:lnTo>
                  <a:pt x="5" y="267"/>
                </a:lnTo>
                <a:lnTo>
                  <a:pt x="2" y="265"/>
                </a:lnTo>
                <a:lnTo>
                  <a:pt x="0" y="262"/>
                </a:lnTo>
                <a:lnTo>
                  <a:pt x="0" y="258"/>
                </a:lnTo>
                <a:lnTo>
                  <a:pt x="2" y="255"/>
                </a:lnTo>
                <a:lnTo>
                  <a:pt x="145"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4" name="Freeform 72"/>
          <p:cNvSpPr/>
          <p:nvPr userDrawn="1"/>
        </p:nvSpPr>
        <p:spPr bwMode="auto">
          <a:xfrm>
            <a:off x="5327651" y="1984773"/>
            <a:ext cx="144463" cy="350044"/>
          </a:xfrm>
          <a:custGeom>
            <a:avLst/>
            <a:gdLst>
              <a:gd name="T0" fmla="*/ 2147483646 w 91"/>
              <a:gd name="T1" fmla="*/ 2147483646 h 294"/>
              <a:gd name="T2" fmla="*/ 2147483646 w 91"/>
              <a:gd name="T3" fmla="*/ 2147483646 h 294"/>
              <a:gd name="T4" fmla="*/ 2147483646 w 91"/>
              <a:gd name="T5" fmla="*/ 2147483646 h 294"/>
              <a:gd name="T6" fmla="*/ 2147483646 w 91"/>
              <a:gd name="T7" fmla="*/ 0 h 294"/>
              <a:gd name="T8" fmla="*/ 2147483646 w 91"/>
              <a:gd name="T9" fmla="*/ 0 h 294"/>
              <a:gd name="T10" fmla="*/ 2147483646 w 91"/>
              <a:gd name="T11" fmla="*/ 0 h 294"/>
              <a:gd name="T12" fmla="*/ 2147483646 w 91"/>
              <a:gd name="T13" fmla="*/ 0 h 294"/>
              <a:gd name="T14" fmla="*/ 2147483646 w 91"/>
              <a:gd name="T15" fmla="*/ 0 h 294"/>
              <a:gd name="T16" fmla="*/ 2147483646 w 91"/>
              <a:gd name="T17" fmla="*/ 2147483646 h 294"/>
              <a:gd name="T18" fmla="*/ 2147483646 w 91"/>
              <a:gd name="T19" fmla="*/ 2147483646 h 294"/>
              <a:gd name="T20" fmla="*/ 2147483646 w 91"/>
              <a:gd name="T21" fmla="*/ 2147483646 h 294"/>
              <a:gd name="T22" fmla="*/ 2147483646 w 91"/>
              <a:gd name="T23" fmla="*/ 2147483646 h 294"/>
              <a:gd name="T24" fmla="*/ 2147483646 w 91"/>
              <a:gd name="T25" fmla="*/ 2147483646 h 294"/>
              <a:gd name="T26" fmla="*/ 2147483646 w 91"/>
              <a:gd name="T27" fmla="*/ 2147483646 h 294"/>
              <a:gd name="T28" fmla="*/ 2147483646 w 91"/>
              <a:gd name="T29" fmla="*/ 2147483646 h 294"/>
              <a:gd name="T30" fmla="*/ 2147483646 w 91"/>
              <a:gd name="T31" fmla="*/ 2147483646 h 294"/>
              <a:gd name="T32" fmla="*/ 2147483646 w 91"/>
              <a:gd name="T33" fmla="*/ 2147483646 h 294"/>
              <a:gd name="T34" fmla="*/ 2147483646 w 91"/>
              <a:gd name="T35" fmla="*/ 2147483646 h 294"/>
              <a:gd name="T36" fmla="*/ 2147483646 w 91"/>
              <a:gd name="T37" fmla="*/ 2147483646 h 294"/>
              <a:gd name="T38" fmla="*/ 2147483646 w 91"/>
              <a:gd name="T39" fmla="*/ 2147483646 h 294"/>
              <a:gd name="T40" fmla="*/ 2147483646 w 91"/>
              <a:gd name="T41" fmla="*/ 2147483646 h 294"/>
              <a:gd name="T42" fmla="*/ 2147483646 w 91"/>
              <a:gd name="T43" fmla="*/ 2147483646 h 294"/>
              <a:gd name="T44" fmla="*/ 0 w 91"/>
              <a:gd name="T45" fmla="*/ 2147483646 h 294"/>
              <a:gd name="T46" fmla="*/ 0 w 91"/>
              <a:gd name="T47" fmla="*/ 2147483646 h 294"/>
              <a:gd name="T48" fmla="*/ 2147483646 w 91"/>
              <a:gd name="T49" fmla="*/ 2147483646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 h="294">
                <a:moveTo>
                  <a:pt x="72" y="7"/>
                </a:moveTo>
                <a:lnTo>
                  <a:pt x="72" y="7"/>
                </a:lnTo>
                <a:lnTo>
                  <a:pt x="74" y="4"/>
                </a:lnTo>
                <a:lnTo>
                  <a:pt x="78" y="0"/>
                </a:lnTo>
                <a:lnTo>
                  <a:pt x="81" y="0"/>
                </a:lnTo>
                <a:lnTo>
                  <a:pt x="84" y="0"/>
                </a:lnTo>
                <a:lnTo>
                  <a:pt x="88" y="2"/>
                </a:lnTo>
                <a:lnTo>
                  <a:pt x="91" y="4"/>
                </a:lnTo>
                <a:lnTo>
                  <a:pt x="91" y="7"/>
                </a:lnTo>
                <a:lnTo>
                  <a:pt x="91" y="13"/>
                </a:lnTo>
                <a:lnTo>
                  <a:pt x="19" y="288"/>
                </a:lnTo>
                <a:lnTo>
                  <a:pt x="17" y="291"/>
                </a:lnTo>
                <a:lnTo>
                  <a:pt x="16" y="293"/>
                </a:lnTo>
                <a:lnTo>
                  <a:pt x="12" y="294"/>
                </a:lnTo>
                <a:lnTo>
                  <a:pt x="7" y="294"/>
                </a:lnTo>
                <a:lnTo>
                  <a:pt x="4" y="293"/>
                </a:lnTo>
                <a:lnTo>
                  <a:pt x="2" y="289"/>
                </a:lnTo>
                <a:lnTo>
                  <a:pt x="0" y="286"/>
                </a:lnTo>
                <a:lnTo>
                  <a:pt x="0" y="282"/>
                </a:lnTo>
                <a:lnTo>
                  <a:pt x="72"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5" name="Freeform 73"/>
          <p:cNvSpPr/>
          <p:nvPr userDrawn="1"/>
        </p:nvSpPr>
        <p:spPr bwMode="auto">
          <a:xfrm>
            <a:off x="4773614" y="1704976"/>
            <a:ext cx="466725" cy="122635"/>
          </a:xfrm>
          <a:custGeom>
            <a:avLst/>
            <a:gdLst>
              <a:gd name="T0" fmla="*/ 2147483646 w 294"/>
              <a:gd name="T1" fmla="*/ 2147483646 h 103"/>
              <a:gd name="T2" fmla="*/ 2147483646 w 294"/>
              <a:gd name="T3" fmla="*/ 2147483646 h 103"/>
              <a:gd name="T4" fmla="*/ 2147483646 w 294"/>
              <a:gd name="T5" fmla="*/ 2147483646 h 103"/>
              <a:gd name="T6" fmla="*/ 2147483646 w 294"/>
              <a:gd name="T7" fmla="*/ 2147483646 h 103"/>
              <a:gd name="T8" fmla="*/ 2147483646 w 294"/>
              <a:gd name="T9" fmla="*/ 2147483646 h 103"/>
              <a:gd name="T10" fmla="*/ 2147483646 w 294"/>
              <a:gd name="T11" fmla="*/ 2147483646 h 103"/>
              <a:gd name="T12" fmla="*/ 2147483646 w 294"/>
              <a:gd name="T13" fmla="*/ 2147483646 h 103"/>
              <a:gd name="T14" fmla="*/ 2147483646 w 294"/>
              <a:gd name="T15" fmla="*/ 2147483646 h 103"/>
              <a:gd name="T16" fmla="*/ 2147483646 w 294"/>
              <a:gd name="T17" fmla="*/ 2147483646 h 103"/>
              <a:gd name="T18" fmla="*/ 2147483646 w 294"/>
              <a:gd name="T19" fmla="*/ 2147483646 h 103"/>
              <a:gd name="T20" fmla="*/ 2147483646 w 294"/>
              <a:gd name="T21" fmla="*/ 2147483646 h 103"/>
              <a:gd name="T22" fmla="*/ 2147483646 w 294"/>
              <a:gd name="T23" fmla="*/ 2147483646 h 103"/>
              <a:gd name="T24" fmla="*/ 2147483646 w 294"/>
              <a:gd name="T25" fmla="*/ 2147483646 h 103"/>
              <a:gd name="T26" fmla="*/ 2147483646 w 294"/>
              <a:gd name="T27" fmla="*/ 2147483646 h 103"/>
              <a:gd name="T28" fmla="*/ 2147483646 w 294"/>
              <a:gd name="T29" fmla="*/ 2147483646 h 103"/>
              <a:gd name="T30" fmla="*/ 0 w 294"/>
              <a:gd name="T31" fmla="*/ 2147483646 h 103"/>
              <a:gd name="T32" fmla="*/ 0 w 294"/>
              <a:gd name="T33" fmla="*/ 2147483646 h 103"/>
              <a:gd name="T34" fmla="*/ 0 w 294"/>
              <a:gd name="T35" fmla="*/ 2147483646 h 103"/>
              <a:gd name="T36" fmla="*/ 0 w 294"/>
              <a:gd name="T37" fmla="*/ 2147483646 h 103"/>
              <a:gd name="T38" fmla="*/ 0 w 294"/>
              <a:gd name="T39" fmla="*/ 2147483646 h 103"/>
              <a:gd name="T40" fmla="*/ 2147483646 w 294"/>
              <a:gd name="T41" fmla="*/ 2147483646 h 103"/>
              <a:gd name="T42" fmla="*/ 2147483646 w 294"/>
              <a:gd name="T43" fmla="*/ 2147483646 h 103"/>
              <a:gd name="T44" fmla="*/ 2147483646 w 294"/>
              <a:gd name="T45" fmla="*/ 0 h 103"/>
              <a:gd name="T46" fmla="*/ 2147483646 w 294"/>
              <a:gd name="T47" fmla="*/ 0 h 103"/>
              <a:gd name="T48" fmla="*/ 2147483646 w 294"/>
              <a:gd name="T49" fmla="*/ 2147483646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4" h="103">
                <a:moveTo>
                  <a:pt x="287" y="84"/>
                </a:moveTo>
                <a:lnTo>
                  <a:pt x="287" y="84"/>
                </a:lnTo>
                <a:lnTo>
                  <a:pt x="291" y="86"/>
                </a:lnTo>
                <a:lnTo>
                  <a:pt x="292" y="89"/>
                </a:lnTo>
                <a:lnTo>
                  <a:pt x="294" y="93"/>
                </a:lnTo>
                <a:lnTo>
                  <a:pt x="294" y="96"/>
                </a:lnTo>
                <a:lnTo>
                  <a:pt x="292" y="100"/>
                </a:lnTo>
                <a:lnTo>
                  <a:pt x="289" y="103"/>
                </a:lnTo>
                <a:lnTo>
                  <a:pt x="286" y="103"/>
                </a:lnTo>
                <a:lnTo>
                  <a:pt x="282" y="103"/>
                </a:lnTo>
                <a:lnTo>
                  <a:pt x="7" y="19"/>
                </a:lnTo>
                <a:lnTo>
                  <a:pt x="4" y="17"/>
                </a:lnTo>
                <a:lnTo>
                  <a:pt x="0" y="14"/>
                </a:lnTo>
                <a:lnTo>
                  <a:pt x="0" y="10"/>
                </a:lnTo>
                <a:lnTo>
                  <a:pt x="0" y="7"/>
                </a:lnTo>
                <a:lnTo>
                  <a:pt x="2" y="3"/>
                </a:lnTo>
                <a:lnTo>
                  <a:pt x="5" y="2"/>
                </a:lnTo>
                <a:lnTo>
                  <a:pt x="9" y="0"/>
                </a:lnTo>
                <a:lnTo>
                  <a:pt x="12" y="0"/>
                </a:lnTo>
                <a:lnTo>
                  <a:pt x="287" y="8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6" name="Freeform 74"/>
          <p:cNvSpPr/>
          <p:nvPr userDrawn="1"/>
        </p:nvSpPr>
        <p:spPr bwMode="auto">
          <a:xfrm>
            <a:off x="4848226" y="1600200"/>
            <a:ext cx="436563" cy="180975"/>
          </a:xfrm>
          <a:custGeom>
            <a:avLst/>
            <a:gdLst>
              <a:gd name="T0" fmla="*/ 2147483646 w 275"/>
              <a:gd name="T1" fmla="*/ 2147483646 h 152"/>
              <a:gd name="T2" fmla="*/ 2147483646 w 275"/>
              <a:gd name="T3" fmla="*/ 2147483646 h 152"/>
              <a:gd name="T4" fmla="*/ 2147483646 w 275"/>
              <a:gd name="T5" fmla="*/ 2147483646 h 152"/>
              <a:gd name="T6" fmla="*/ 2147483646 w 275"/>
              <a:gd name="T7" fmla="*/ 2147483646 h 152"/>
              <a:gd name="T8" fmla="*/ 2147483646 w 275"/>
              <a:gd name="T9" fmla="*/ 2147483646 h 152"/>
              <a:gd name="T10" fmla="*/ 2147483646 w 275"/>
              <a:gd name="T11" fmla="*/ 2147483646 h 152"/>
              <a:gd name="T12" fmla="*/ 2147483646 w 275"/>
              <a:gd name="T13" fmla="*/ 2147483646 h 152"/>
              <a:gd name="T14" fmla="*/ 2147483646 w 275"/>
              <a:gd name="T15" fmla="*/ 2147483646 h 152"/>
              <a:gd name="T16" fmla="*/ 2147483646 w 275"/>
              <a:gd name="T17" fmla="*/ 2147483646 h 152"/>
              <a:gd name="T18" fmla="*/ 2147483646 w 275"/>
              <a:gd name="T19" fmla="*/ 2147483646 h 152"/>
              <a:gd name="T20" fmla="*/ 2147483646 w 275"/>
              <a:gd name="T21" fmla="*/ 2147483646 h 152"/>
              <a:gd name="T22" fmla="*/ 2147483646 w 275"/>
              <a:gd name="T23" fmla="*/ 2147483646 h 152"/>
              <a:gd name="T24" fmla="*/ 2147483646 w 275"/>
              <a:gd name="T25" fmla="*/ 2147483646 h 152"/>
              <a:gd name="T26" fmla="*/ 2147483646 w 275"/>
              <a:gd name="T27" fmla="*/ 2147483646 h 152"/>
              <a:gd name="T28" fmla="*/ 2147483646 w 275"/>
              <a:gd name="T29" fmla="*/ 2147483646 h 152"/>
              <a:gd name="T30" fmla="*/ 0 w 275"/>
              <a:gd name="T31" fmla="*/ 2147483646 h 152"/>
              <a:gd name="T32" fmla="*/ 0 w 275"/>
              <a:gd name="T33" fmla="*/ 2147483646 h 152"/>
              <a:gd name="T34" fmla="*/ 2147483646 w 275"/>
              <a:gd name="T35" fmla="*/ 2147483646 h 152"/>
              <a:gd name="T36" fmla="*/ 2147483646 w 275"/>
              <a:gd name="T37" fmla="*/ 2147483646 h 152"/>
              <a:gd name="T38" fmla="*/ 2147483646 w 275"/>
              <a:gd name="T39" fmla="*/ 2147483646 h 152"/>
              <a:gd name="T40" fmla="*/ 2147483646 w 275"/>
              <a:gd name="T41" fmla="*/ 2147483646 h 152"/>
              <a:gd name="T42" fmla="*/ 2147483646 w 275"/>
              <a:gd name="T43" fmla="*/ 0 h 152"/>
              <a:gd name="T44" fmla="*/ 2147483646 w 275"/>
              <a:gd name="T45" fmla="*/ 0 h 152"/>
              <a:gd name="T46" fmla="*/ 2147483646 w 275"/>
              <a:gd name="T47" fmla="*/ 2147483646 h 152"/>
              <a:gd name="T48" fmla="*/ 2147483646 w 275"/>
              <a:gd name="T49" fmla="*/ 2147483646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5" h="152">
                <a:moveTo>
                  <a:pt x="269" y="133"/>
                </a:moveTo>
                <a:lnTo>
                  <a:pt x="269" y="133"/>
                </a:lnTo>
                <a:lnTo>
                  <a:pt x="273" y="136"/>
                </a:lnTo>
                <a:lnTo>
                  <a:pt x="275" y="140"/>
                </a:lnTo>
                <a:lnTo>
                  <a:pt x="275" y="143"/>
                </a:lnTo>
                <a:lnTo>
                  <a:pt x="275" y="146"/>
                </a:lnTo>
                <a:lnTo>
                  <a:pt x="271" y="150"/>
                </a:lnTo>
                <a:lnTo>
                  <a:pt x="268" y="152"/>
                </a:lnTo>
                <a:lnTo>
                  <a:pt x="264" y="152"/>
                </a:lnTo>
                <a:lnTo>
                  <a:pt x="261" y="150"/>
                </a:lnTo>
                <a:lnTo>
                  <a:pt x="5" y="19"/>
                </a:lnTo>
                <a:lnTo>
                  <a:pt x="1" y="16"/>
                </a:lnTo>
                <a:lnTo>
                  <a:pt x="0" y="12"/>
                </a:lnTo>
                <a:lnTo>
                  <a:pt x="0" y="9"/>
                </a:lnTo>
                <a:lnTo>
                  <a:pt x="1" y="5"/>
                </a:lnTo>
                <a:lnTo>
                  <a:pt x="3" y="2"/>
                </a:lnTo>
                <a:lnTo>
                  <a:pt x="6" y="0"/>
                </a:lnTo>
                <a:lnTo>
                  <a:pt x="10" y="0"/>
                </a:lnTo>
                <a:lnTo>
                  <a:pt x="13" y="2"/>
                </a:lnTo>
                <a:lnTo>
                  <a:pt x="269" y="13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7" name="Freeform 75"/>
          <p:cNvSpPr/>
          <p:nvPr userDrawn="1"/>
        </p:nvSpPr>
        <p:spPr bwMode="auto">
          <a:xfrm>
            <a:off x="4967289" y="1516856"/>
            <a:ext cx="376237" cy="247650"/>
          </a:xfrm>
          <a:custGeom>
            <a:avLst/>
            <a:gdLst>
              <a:gd name="T0" fmla="*/ 2147483646 w 237"/>
              <a:gd name="T1" fmla="*/ 2147483646 h 208"/>
              <a:gd name="T2" fmla="*/ 2147483646 w 237"/>
              <a:gd name="T3" fmla="*/ 2147483646 h 208"/>
              <a:gd name="T4" fmla="*/ 2147483646 w 237"/>
              <a:gd name="T5" fmla="*/ 2147483646 h 208"/>
              <a:gd name="T6" fmla="*/ 2147483646 w 237"/>
              <a:gd name="T7" fmla="*/ 2147483646 h 208"/>
              <a:gd name="T8" fmla="*/ 2147483646 w 237"/>
              <a:gd name="T9" fmla="*/ 2147483646 h 208"/>
              <a:gd name="T10" fmla="*/ 2147483646 w 237"/>
              <a:gd name="T11" fmla="*/ 2147483646 h 208"/>
              <a:gd name="T12" fmla="*/ 2147483646 w 237"/>
              <a:gd name="T13" fmla="*/ 2147483646 h 208"/>
              <a:gd name="T14" fmla="*/ 2147483646 w 237"/>
              <a:gd name="T15" fmla="*/ 2147483646 h 208"/>
              <a:gd name="T16" fmla="*/ 2147483646 w 237"/>
              <a:gd name="T17" fmla="*/ 2147483646 h 208"/>
              <a:gd name="T18" fmla="*/ 2147483646 w 237"/>
              <a:gd name="T19" fmla="*/ 2147483646 h 208"/>
              <a:gd name="T20" fmla="*/ 2147483646 w 237"/>
              <a:gd name="T21" fmla="*/ 2147483646 h 208"/>
              <a:gd name="T22" fmla="*/ 2147483646 w 237"/>
              <a:gd name="T23" fmla="*/ 2147483646 h 208"/>
              <a:gd name="T24" fmla="*/ 2147483646 w 237"/>
              <a:gd name="T25" fmla="*/ 2147483646 h 208"/>
              <a:gd name="T26" fmla="*/ 2147483646 w 237"/>
              <a:gd name="T27" fmla="*/ 2147483646 h 208"/>
              <a:gd name="T28" fmla="*/ 2147483646 w 237"/>
              <a:gd name="T29" fmla="*/ 2147483646 h 208"/>
              <a:gd name="T30" fmla="*/ 0 w 237"/>
              <a:gd name="T31" fmla="*/ 2147483646 h 208"/>
              <a:gd name="T32" fmla="*/ 0 w 237"/>
              <a:gd name="T33" fmla="*/ 2147483646 h 208"/>
              <a:gd name="T34" fmla="*/ 2147483646 w 237"/>
              <a:gd name="T35" fmla="*/ 2147483646 h 208"/>
              <a:gd name="T36" fmla="*/ 2147483646 w 237"/>
              <a:gd name="T37" fmla="*/ 2147483646 h 208"/>
              <a:gd name="T38" fmla="*/ 2147483646 w 237"/>
              <a:gd name="T39" fmla="*/ 2147483646 h 208"/>
              <a:gd name="T40" fmla="*/ 2147483646 w 237"/>
              <a:gd name="T41" fmla="*/ 2147483646 h 208"/>
              <a:gd name="T42" fmla="*/ 2147483646 w 237"/>
              <a:gd name="T43" fmla="*/ 0 h 208"/>
              <a:gd name="T44" fmla="*/ 2147483646 w 237"/>
              <a:gd name="T45" fmla="*/ 0 h 208"/>
              <a:gd name="T46" fmla="*/ 2147483646 w 237"/>
              <a:gd name="T47" fmla="*/ 2147483646 h 208"/>
              <a:gd name="T48" fmla="*/ 2147483646 w 237"/>
              <a:gd name="T49" fmla="*/ 2147483646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7" h="208">
                <a:moveTo>
                  <a:pt x="234" y="191"/>
                </a:moveTo>
                <a:lnTo>
                  <a:pt x="234" y="191"/>
                </a:lnTo>
                <a:lnTo>
                  <a:pt x="237" y="194"/>
                </a:lnTo>
                <a:lnTo>
                  <a:pt x="237" y="198"/>
                </a:lnTo>
                <a:lnTo>
                  <a:pt x="237" y="201"/>
                </a:lnTo>
                <a:lnTo>
                  <a:pt x="236" y="204"/>
                </a:lnTo>
                <a:lnTo>
                  <a:pt x="232" y="206"/>
                </a:lnTo>
                <a:lnTo>
                  <a:pt x="229" y="208"/>
                </a:lnTo>
                <a:lnTo>
                  <a:pt x="225" y="206"/>
                </a:lnTo>
                <a:lnTo>
                  <a:pt x="222" y="204"/>
                </a:lnTo>
                <a:lnTo>
                  <a:pt x="4" y="17"/>
                </a:lnTo>
                <a:lnTo>
                  <a:pt x="2" y="14"/>
                </a:lnTo>
                <a:lnTo>
                  <a:pt x="0" y="10"/>
                </a:lnTo>
                <a:lnTo>
                  <a:pt x="0" y="7"/>
                </a:lnTo>
                <a:lnTo>
                  <a:pt x="2" y="3"/>
                </a:lnTo>
                <a:lnTo>
                  <a:pt x="5" y="2"/>
                </a:lnTo>
                <a:lnTo>
                  <a:pt x="9" y="0"/>
                </a:lnTo>
                <a:lnTo>
                  <a:pt x="12" y="0"/>
                </a:lnTo>
                <a:lnTo>
                  <a:pt x="16" y="3"/>
                </a:lnTo>
                <a:lnTo>
                  <a:pt x="234" y="19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8" name="Freeform 76"/>
          <p:cNvSpPr/>
          <p:nvPr userDrawn="1"/>
        </p:nvSpPr>
        <p:spPr bwMode="auto">
          <a:xfrm>
            <a:off x="5095875" y="1463280"/>
            <a:ext cx="306388" cy="296465"/>
          </a:xfrm>
          <a:custGeom>
            <a:avLst/>
            <a:gdLst>
              <a:gd name="T0" fmla="*/ 2147483646 w 193"/>
              <a:gd name="T1" fmla="*/ 2147483646 h 249"/>
              <a:gd name="T2" fmla="*/ 2147483646 w 193"/>
              <a:gd name="T3" fmla="*/ 2147483646 h 249"/>
              <a:gd name="T4" fmla="*/ 2147483646 w 193"/>
              <a:gd name="T5" fmla="*/ 2147483646 h 249"/>
              <a:gd name="T6" fmla="*/ 2147483646 w 193"/>
              <a:gd name="T7" fmla="*/ 2147483646 h 249"/>
              <a:gd name="T8" fmla="*/ 2147483646 w 193"/>
              <a:gd name="T9" fmla="*/ 2147483646 h 249"/>
              <a:gd name="T10" fmla="*/ 2147483646 w 193"/>
              <a:gd name="T11" fmla="*/ 2147483646 h 249"/>
              <a:gd name="T12" fmla="*/ 2147483646 w 193"/>
              <a:gd name="T13" fmla="*/ 2147483646 h 249"/>
              <a:gd name="T14" fmla="*/ 2147483646 w 193"/>
              <a:gd name="T15" fmla="*/ 2147483646 h 249"/>
              <a:gd name="T16" fmla="*/ 2147483646 w 193"/>
              <a:gd name="T17" fmla="*/ 2147483646 h 249"/>
              <a:gd name="T18" fmla="*/ 2147483646 w 193"/>
              <a:gd name="T19" fmla="*/ 2147483646 h 249"/>
              <a:gd name="T20" fmla="*/ 2147483646 w 193"/>
              <a:gd name="T21" fmla="*/ 2147483646 h 249"/>
              <a:gd name="T22" fmla="*/ 2147483646 w 193"/>
              <a:gd name="T23" fmla="*/ 2147483646 h 249"/>
              <a:gd name="T24" fmla="*/ 2147483646 w 193"/>
              <a:gd name="T25" fmla="*/ 2147483646 h 249"/>
              <a:gd name="T26" fmla="*/ 2147483646 w 193"/>
              <a:gd name="T27" fmla="*/ 2147483646 h 249"/>
              <a:gd name="T28" fmla="*/ 0 w 193"/>
              <a:gd name="T29" fmla="*/ 2147483646 h 249"/>
              <a:gd name="T30" fmla="*/ 0 w 193"/>
              <a:gd name="T31" fmla="*/ 2147483646 h 249"/>
              <a:gd name="T32" fmla="*/ 2147483646 w 193"/>
              <a:gd name="T33" fmla="*/ 2147483646 h 249"/>
              <a:gd name="T34" fmla="*/ 2147483646 w 193"/>
              <a:gd name="T35" fmla="*/ 2147483646 h 249"/>
              <a:gd name="T36" fmla="*/ 2147483646 w 193"/>
              <a:gd name="T37" fmla="*/ 2147483646 h 249"/>
              <a:gd name="T38" fmla="*/ 2147483646 w 193"/>
              <a:gd name="T39" fmla="*/ 2147483646 h 249"/>
              <a:gd name="T40" fmla="*/ 2147483646 w 193"/>
              <a:gd name="T41" fmla="*/ 0 h 249"/>
              <a:gd name="T42" fmla="*/ 2147483646 w 193"/>
              <a:gd name="T43" fmla="*/ 0 h 249"/>
              <a:gd name="T44" fmla="*/ 2147483646 w 193"/>
              <a:gd name="T45" fmla="*/ 0 h 249"/>
              <a:gd name="T46" fmla="*/ 2147483646 w 193"/>
              <a:gd name="T47" fmla="*/ 2147483646 h 249"/>
              <a:gd name="T48" fmla="*/ 2147483646 w 193"/>
              <a:gd name="T49" fmla="*/ 2147483646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3" h="249">
                <a:moveTo>
                  <a:pt x="191" y="234"/>
                </a:moveTo>
                <a:lnTo>
                  <a:pt x="191" y="234"/>
                </a:lnTo>
                <a:lnTo>
                  <a:pt x="193" y="237"/>
                </a:lnTo>
                <a:lnTo>
                  <a:pt x="193" y="241"/>
                </a:lnTo>
                <a:lnTo>
                  <a:pt x="191" y="244"/>
                </a:lnTo>
                <a:lnTo>
                  <a:pt x="189" y="248"/>
                </a:lnTo>
                <a:lnTo>
                  <a:pt x="186" y="249"/>
                </a:lnTo>
                <a:lnTo>
                  <a:pt x="181" y="249"/>
                </a:lnTo>
                <a:lnTo>
                  <a:pt x="177" y="248"/>
                </a:lnTo>
                <a:lnTo>
                  <a:pt x="175" y="244"/>
                </a:lnTo>
                <a:lnTo>
                  <a:pt x="2" y="16"/>
                </a:lnTo>
                <a:lnTo>
                  <a:pt x="0" y="12"/>
                </a:lnTo>
                <a:lnTo>
                  <a:pt x="0" y="7"/>
                </a:lnTo>
                <a:lnTo>
                  <a:pt x="2" y="4"/>
                </a:lnTo>
                <a:lnTo>
                  <a:pt x="3" y="2"/>
                </a:lnTo>
                <a:lnTo>
                  <a:pt x="7" y="0"/>
                </a:lnTo>
                <a:lnTo>
                  <a:pt x="12" y="0"/>
                </a:lnTo>
                <a:lnTo>
                  <a:pt x="16" y="0"/>
                </a:lnTo>
                <a:lnTo>
                  <a:pt x="17" y="4"/>
                </a:lnTo>
                <a:lnTo>
                  <a:pt x="191" y="23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79" name="Freeform 77"/>
          <p:cNvSpPr/>
          <p:nvPr userDrawn="1"/>
        </p:nvSpPr>
        <p:spPr bwMode="auto">
          <a:xfrm>
            <a:off x="7304089" y="466726"/>
            <a:ext cx="350837" cy="264319"/>
          </a:xfrm>
          <a:custGeom>
            <a:avLst/>
            <a:gdLst>
              <a:gd name="T0" fmla="*/ 2147483646 w 221"/>
              <a:gd name="T1" fmla="*/ 2147483646 h 222"/>
              <a:gd name="T2" fmla="*/ 2147483646 w 221"/>
              <a:gd name="T3" fmla="*/ 2147483646 h 222"/>
              <a:gd name="T4" fmla="*/ 2147483646 w 221"/>
              <a:gd name="T5" fmla="*/ 2147483646 h 222"/>
              <a:gd name="T6" fmla="*/ 2147483646 w 221"/>
              <a:gd name="T7" fmla="*/ 2147483646 h 222"/>
              <a:gd name="T8" fmla="*/ 2147483646 w 221"/>
              <a:gd name="T9" fmla="*/ 2147483646 h 222"/>
              <a:gd name="T10" fmla="*/ 0 w 221"/>
              <a:gd name="T11" fmla="*/ 2147483646 h 222"/>
              <a:gd name="T12" fmla="*/ 0 w 221"/>
              <a:gd name="T13" fmla="*/ 2147483646 h 222"/>
              <a:gd name="T14" fmla="*/ 0 w 221"/>
              <a:gd name="T15" fmla="*/ 2147483646 h 222"/>
              <a:gd name="T16" fmla="*/ 2147483646 w 221"/>
              <a:gd name="T17" fmla="*/ 2147483646 h 222"/>
              <a:gd name="T18" fmla="*/ 2147483646 w 221"/>
              <a:gd name="T19" fmla="*/ 2147483646 h 222"/>
              <a:gd name="T20" fmla="*/ 2147483646 w 221"/>
              <a:gd name="T21" fmla="*/ 2147483646 h 222"/>
              <a:gd name="T22" fmla="*/ 2147483646 w 221"/>
              <a:gd name="T23" fmla="*/ 2147483646 h 222"/>
              <a:gd name="T24" fmla="*/ 2147483646 w 221"/>
              <a:gd name="T25" fmla="*/ 2147483646 h 222"/>
              <a:gd name="T26" fmla="*/ 2147483646 w 221"/>
              <a:gd name="T27" fmla="*/ 2147483646 h 222"/>
              <a:gd name="T28" fmla="*/ 2147483646 w 221"/>
              <a:gd name="T29" fmla="*/ 2147483646 h 222"/>
              <a:gd name="T30" fmla="*/ 2147483646 w 221"/>
              <a:gd name="T31" fmla="*/ 2147483646 h 222"/>
              <a:gd name="T32" fmla="*/ 2147483646 w 221"/>
              <a:gd name="T33" fmla="*/ 2147483646 h 222"/>
              <a:gd name="T34" fmla="*/ 2147483646 w 221"/>
              <a:gd name="T35" fmla="*/ 2147483646 h 222"/>
              <a:gd name="T36" fmla="*/ 2147483646 w 221"/>
              <a:gd name="T37" fmla="*/ 2147483646 h 222"/>
              <a:gd name="T38" fmla="*/ 2147483646 w 221"/>
              <a:gd name="T39" fmla="*/ 2147483646 h 222"/>
              <a:gd name="T40" fmla="*/ 2147483646 w 221"/>
              <a:gd name="T41" fmla="*/ 2147483646 h 222"/>
              <a:gd name="T42" fmla="*/ 2147483646 w 221"/>
              <a:gd name="T43" fmla="*/ 2147483646 h 222"/>
              <a:gd name="T44" fmla="*/ 2147483646 w 221"/>
              <a:gd name="T45" fmla="*/ 2147483646 h 222"/>
              <a:gd name="T46" fmla="*/ 2147483646 w 221"/>
              <a:gd name="T47" fmla="*/ 2147483646 h 222"/>
              <a:gd name="T48" fmla="*/ 2147483646 w 221"/>
              <a:gd name="T49" fmla="*/ 2147483646 h 222"/>
              <a:gd name="T50" fmla="*/ 2147483646 w 221"/>
              <a:gd name="T51" fmla="*/ 2147483646 h 222"/>
              <a:gd name="T52" fmla="*/ 2147483646 w 221"/>
              <a:gd name="T53" fmla="*/ 2147483646 h 222"/>
              <a:gd name="T54" fmla="*/ 2147483646 w 221"/>
              <a:gd name="T55" fmla="*/ 2147483646 h 222"/>
              <a:gd name="T56" fmla="*/ 2147483646 w 221"/>
              <a:gd name="T57" fmla="*/ 2147483646 h 222"/>
              <a:gd name="T58" fmla="*/ 2147483646 w 221"/>
              <a:gd name="T59" fmla="*/ 2147483646 h 222"/>
              <a:gd name="T60" fmla="*/ 2147483646 w 221"/>
              <a:gd name="T61" fmla="*/ 2147483646 h 222"/>
              <a:gd name="T62" fmla="*/ 2147483646 w 221"/>
              <a:gd name="T63" fmla="*/ 2147483646 h 222"/>
              <a:gd name="T64" fmla="*/ 2147483646 w 221"/>
              <a:gd name="T65" fmla="*/ 2147483646 h 222"/>
              <a:gd name="T66" fmla="*/ 2147483646 w 221"/>
              <a:gd name="T67" fmla="*/ 2147483646 h 222"/>
              <a:gd name="T68" fmla="*/ 2147483646 w 221"/>
              <a:gd name="T69" fmla="*/ 2147483646 h 222"/>
              <a:gd name="T70" fmla="*/ 2147483646 w 221"/>
              <a:gd name="T71" fmla="*/ 2147483646 h 222"/>
              <a:gd name="T72" fmla="*/ 2147483646 w 221"/>
              <a:gd name="T73" fmla="*/ 2147483646 h 222"/>
              <a:gd name="T74" fmla="*/ 2147483646 w 221"/>
              <a:gd name="T75" fmla="*/ 2147483646 h 222"/>
              <a:gd name="T76" fmla="*/ 2147483646 w 221"/>
              <a:gd name="T77" fmla="*/ 2147483646 h 222"/>
              <a:gd name="T78" fmla="*/ 2147483646 w 221"/>
              <a:gd name="T79" fmla="*/ 2147483646 h 222"/>
              <a:gd name="T80" fmla="*/ 2147483646 w 221"/>
              <a:gd name="T81" fmla="*/ 2147483646 h 222"/>
              <a:gd name="T82" fmla="*/ 2147483646 w 221"/>
              <a:gd name="T83" fmla="*/ 2147483646 h 222"/>
              <a:gd name="T84" fmla="*/ 2147483646 w 221"/>
              <a:gd name="T85" fmla="*/ 2147483646 h 222"/>
              <a:gd name="T86" fmla="*/ 2147483646 w 221"/>
              <a:gd name="T87" fmla="*/ 2147483646 h 222"/>
              <a:gd name="T88" fmla="*/ 2147483646 w 221"/>
              <a:gd name="T89" fmla="*/ 2147483646 h 222"/>
              <a:gd name="T90" fmla="*/ 2147483646 w 221"/>
              <a:gd name="T91" fmla="*/ 2147483646 h 222"/>
              <a:gd name="T92" fmla="*/ 2147483646 w 221"/>
              <a:gd name="T93" fmla="*/ 2147483646 h 222"/>
              <a:gd name="T94" fmla="*/ 2147483646 w 221"/>
              <a:gd name="T95" fmla="*/ 2147483646 h 222"/>
              <a:gd name="T96" fmla="*/ 2147483646 w 221"/>
              <a:gd name="T97" fmla="*/ 2147483646 h 222"/>
              <a:gd name="T98" fmla="*/ 2147483646 w 221"/>
              <a:gd name="T99" fmla="*/ 2147483646 h 222"/>
              <a:gd name="T100" fmla="*/ 2147483646 w 221"/>
              <a:gd name="T101" fmla="*/ 0 h 222"/>
              <a:gd name="T102" fmla="*/ 2147483646 w 221"/>
              <a:gd name="T103" fmla="*/ 0 h 222"/>
              <a:gd name="T104" fmla="*/ 2147483646 w 221"/>
              <a:gd name="T105" fmla="*/ 0 h 222"/>
              <a:gd name="T106" fmla="*/ 2147483646 w 221"/>
              <a:gd name="T107" fmla="*/ 2147483646 h 222"/>
              <a:gd name="T108" fmla="*/ 2147483646 w 221"/>
              <a:gd name="T109" fmla="*/ 2147483646 h 222"/>
              <a:gd name="T110" fmla="*/ 2147483646 w 221"/>
              <a:gd name="T111" fmla="*/ 2147483646 h 222"/>
              <a:gd name="T112" fmla="*/ 2147483646 w 221"/>
              <a:gd name="T113" fmla="*/ 2147483646 h 222"/>
              <a:gd name="T114" fmla="*/ 2147483646 w 221"/>
              <a:gd name="T115" fmla="*/ 2147483646 h 222"/>
              <a:gd name="T116" fmla="*/ 2147483646 w 221"/>
              <a:gd name="T117" fmla="*/ 2147483646 h 222"/>
              <a:gd name="T118" fmla="*/ 2147483646 w 221"/>
              <a:gd name="T119" fmla="*/ 2147483646 h 222"/>
              <a:gd name="T120" fmla="*/ 2147483646 w 221"/>
              <a:gd name="T121" fmla="*/ 2147483646 h 222"/>
              <a:gd name="T122" fmla="*/ 2147483646 w 221"/>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 h="222">
                <a:moveTo>
                  <a:pt x="15" y="53"/>
                </a:moveTo>
                <a:lnTo>
                  <a:pt x="15" y="53"/>
                </a:lnTo>
                <a:lnTo>
                  <a:pt x="10" y="64"/>
                </a:lnTo>
                <a:lnTo>
                  <a:pt x="5" y="74"/>
                </a:lnTo>
                <a:lnTo>
                  <a:pt x="3" y="84"/>
                </a:lnTo>
                <a:lnTo>
                  <a:pt x="0" y="94"/>
                </a:lnTo>
                <a:lnTo>
                  <a:pt x="0" y="107"/>
                </a:lnTo>
                <a:lnTo>
                  <a:pt x="0" y="117"/>
                </a:lnTo>
                <a:lnTo>
                  <a:pt x="3" y="137"/>
                </a:lnTo>
                <a:lnTo>
                  <a:pt x="10" y="158"/>
                </a:lnTo>
                <a:lnTo>
                  <a:pt x="15" y="167"/>
                </a:lnTo>
                <a:lnTo>
                  <a:pt x="20" y="175"/>
                </a:lnTo>
                <a:lnTo>
                  <a:pt x="27" y="184"/>
                </a:lnTo>
                <a:lnTo>
                  <a:pt x="36" y="192"/>
                </a:lnTo>
                <a:lnTo>
                  <a:pt x="44" y="199"/>
                </a:lnTo>
                <a:lnTo>
                  <a:pt x="53" y="206"/>
                </a:lnTo>
                <a:lnTo>
                  <a:pt x="63" y="211"/>
                </a:lnTo>
                <a:lnTo>
                  <a:pt x="74" y="215"/>
                </a:lnTo>
                <a:lnTo>
                  <a:pt x="84" y="218"/>
                </a:lnTo>
                <a:lnTo>
                  <a:pt x="94" y="220"/>
                </a:lnTo>
                <a:lnTo>
                  <a:pt x="106" y="222"/>
                </a:lnTo>
                <a:lnTo>
                  <a:pt x="117" y="222"/>
                </a:lnTo>
                <a:lnTo>
                  <a:pt x="137" y="218"/>
                </a:lnTo>
                <a:lnTo>
                  <a:pt x="158" y="211"/>
                </a:lnTo>
                <a:lnTo>
                  <a:pt x="166" y="206"/>
                </a:lnTo>
                <a:lnTo>
                  <a:pt x="177" y="199"/>
                </a:lnTo>
                <a:lnTo>
                  <a:pt x="184" y="192"/>
                </a:lnTo>
                <a:lnTo>
                  <a:pt x="192" y="186"/>
                </a:lnTo>
                <a:lnTo>
                  <a:pt x="199" y="177"/>
                </a:lnTo>
                <a:lnTo>
                  <a:pt x="206" y="167"/>
                </a:lnTo>
                <a:lnTo>
                  <a:pt x="211" y="156"/>
                </a:lnTo>
                <a:lnTo>
                  <a:pt x="215" y="146"/>
                </a:lnTo>
                <a:lnTo>
                  <a:pt x="218" y="136"/>
                </a:lnTo>
                <a:lnTo>
                  <a:pt x="220" y="125"/>
                </a:lnTo>
                <a:lnTo>
                  <a:pt x="221" y="115"/>
                </a:lnTo>
                <a:lnTo>
                  <a:pt x="221" y="105"/>
                </a:lnTo>
                <a:lnTo>
                  <a:pt x="218" y="82"/>
                </a:lnTo>
                <a:lnTo>
                  <a:pt x="211" y="64"/>
                </a:lnTo>
                <a:lnTo>
                  <a:pt x="206" y="53"/>
                </a:lnTo>
                <a:lnTo>
                  <a:pt x="199" y="45"/>
                </a:lnTo>
                <a:lnTo>
                  <a:pt x="192" y="36"/>
                </a:lnTo>
                <a:lnTo>
                  <a:pt x="185" y="27"/>
                </a:lnTo>
                <a:lnTo>
                  <a:pt x="177" y="21"/>
                </a:lnTo>
                <a:lnTo>
                  <a:pt x="166" y="15"/>
                </a:lnTo>
                <a:lnTo>
                  <a:pt x="158" y="10"/>
                </a:lnTo>
                <a:lnTo>
                  <a:pt x="148" y="5"/>
                </a:lnTo>
                <a:lnTo>
                  <a:pt x="135" y="2"/>
                </a:lnTo>
                <a:lnTo>
                  <a:pt x="125" y="0"/>
                </a:lnTo>
                <a:lnTo>
                  <a:pt x="115" y="0"/>
                </a:lnTo>
                <a:lnTo>
                  <a:pt x="105" y="0"/>
                </a:lnTo>
                <a:lnTo>
                  <a:pt x="84" y="3"/>
                </a:lnTo>
                <a:lnTo>
                  <a:pt x="63" y="10"/>
                </a:lnTo>
                <a:lnTo>
                  <a:pt x="53" y="15"/>
                </a:lnTo>
                <a:lnTo>
                  <a:pt x="44" y="21"/>
                </a:lnTo>
                <a:lnTo>
                  <a:pt x="36" y="27"/>
                </a:lnTo>
                <a:lnTo>
                  <a:pt x="29" y="36"/>
                </a:lnTo>
                <a:lnTo>
                  <a:pt x="22" y="45"/>
                </a:lnTo>
                <a:lnTo>
                  <a:pt x="15" y="5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0" name="Freeform 78"/>
          <p:cNvSpPr/>
          <p:nvPr userDrawn="1"/>
        </p:nvSpPr>
        <p:spPr bwMode="auto">
          <a:xfrm>
            <a:off x="6992939" y="992981"/>
            <a:ext cx="223837" cy="167879"/>
          </a:xfrm>
          <a:custGeom>
            <a:avLst/>
            <a:gdLst>
              <a:gd name="T0" fmla="*/ 2147483646 w 141"/>
              <a:gd name="T1" fmla="*/ 2147483646 h 141"/>
              <a:gd name="T2" fmla="*/ 2147483646 w 141"/>
              <a:gd name="T3" fmla="*/ 2147483646 h 141"/>
              <a:gd name="T4" fmla="*/ 2147483646 w 141"/>
              <a:gd name="T5" fmla="*/ 2147483646 h 141"/>
              <a:gd name="T6" fmla="*/ 0 w 141"/>
              <a:gd name="T7" fmla="*/ 2147483646 h 141"/>
              <a:gd name="T8" fmla="*/ 0 w 141"/>
              <a:gd name="T9" fmla="*/ 2147483646 h 141"/>
              <a:gd name="T10" fmla="*/ 2147483646 w 141"/>
              <a:gd name="T11" fmla="*/ 2147483646 h 141"/>
              <a:gd name="T12" fmla="*/ 2147483646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2147483646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2147483646 w 141"/>
              <a:gd name="T37" fmla="*/ 2147483646 h 141"/>
              <a:gd name="T38" fmla="*/ 2147483646 w 141"/>
              <a:gd name="T39" fmla="*/ 2147483646 h 141"/>
              <a:gd name="T40" fmla="*/ 2147483646 w 141"/>
              <a:gd name="T41" fmla="*/ 2147483646 h 141"/>
              <a:gd name="T42" fmla="*/ 2147483646 w 141"/>
              <a:gd name="T43" fmla="*/ 2147483646 h 141"/>
              <a:gd name="T44" fmla="*/ 2147483646 w 141"/>
              <a:gd name="T45" fmla="*/ 2147483646 h 141"/>
              <a:gd name="T46" fmla="*/ 2147483646 w 141"/>
              <a:gd name="T47" fmla="*/ 2147483646 h 141"/>
              <a:gd name="T48" fmla="*/ 2147483646 w 141"/>
              <a:gd name="T49" fmla="*/ 2147483646 h 141"/>
              <a:gd name="T50" fmla="*/ 2147483646 w 141"/>
              <a:gd name="T51" fmla="*/ 2147483646 h 141"/>
              <a:gd name="T52" fmla="*/ 2147483646 w 141"/>
              <a:gd name="T53" fmla="*/ 2147483646 h 141"/>
              <a:gd name="T54" fmla="*/ 2147483646 w 141"/>
              <a:gd name="T55" fmla="*/ 2147483646 h 141"/>
              <a:gd name="T56" fmla="*/ 2147483646 w 141"/>
              <a:gd name="T57" fmla="*/ 2147483646 h 141"/>
              <a:gd name="T58" fmla="*/ 2147483646 w 141"/>
              <a:gd name="T59" fmla="*/ 2147483646 h 141"/>
              <a:gd name="T60" fmla="*/ 2147483646 w 141"/>
              <a:gd name="T61" fmla="*/ 2147483646 h 141"/>
              <a:gd name="T62" fmla="*/ 2147483646 w 141"/>
              <a:gd name="T63" fmla="*/ 0 h 141"/>
              <a:gd name="T64" fmla="*/ 2147483646 w 141"/>
              <a:gd name="T65" fmla="*/ 2147483646 h 141"/>
              <a:gd name="T66" fmla="*/ 2147483646 w 141"/>
              <a:gd name="T67" fmla="*/ 2147483646 h 141"/>
              <a:gd name="T68" fmla="*/ 2147483646 w 141"/>
              <a:gd name="T69" fmla="*/ 2147483646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10" y="34"/>
                </a:moveTo>
                <a:lnTo>
                  <a:pt x="10" y="34"/>
                </a:lnTo>
                <a:lnTo>
                  <a:pt x="3" y="48"/>
                </a:lnTo>
                <a:lnTo>
                  <a:pt x="0" y="62"/>
                </a:lnTo>
                <a:lnTo>
                  <a:pt x="0" y="74"/>
                </a:lnTo>
                <a:lnTo>
                  <a:pt x="1" y="87"/>
                </a:lnTo>
                <a:lnTo>
                  <a:pt x="7" y="101"/>
                </a:lnTo>
                <a:lnTo>
                  <a:pt x="13" y="111"/>
                </a:lnTo>
                <a:lnTo>
                  <a:pt x="22" y="122"/>
                </a:lnTo>
                <a:lnTo>
                  <a:pt x="34" y="130"/>
                </a:lnTo>
                <a:lnTo>
                  <a:pt x="46" y="137"/>
                </a:lnTo>
                <a:lnTo>
                  <a:pt x="60" y="141"/>
                </a:lnTo>
                <a:lnTo>
                  <a:pt x="74" y="141"/>
                </a:lnTo>
                <a:lnTo>
                  <a:pt x="87" y="139"/>
                </a:lnTo>
                <a:lnTo>
                  <a:pt x="99" y="134"/>
                </a:lnTo>
                <a:lnTo>
                  <a:pt x="111" y="127"/>
                </a:lnTo>
                <a:lnTo>
                  <a:pt x="122" y="118"/>
                </a:lnTo>
                <a:lnTo>
                  <a:pt x="130" y="106"/>
                </a:lnTo>
                <a:lnTo>
                  <a:pt x="137" y="94"/>
                </a:lnTo>
                <a:lnTo>
                  <a:pt x="139" y="81"/>
                </a:lnTo>
                <a:lnTo>
                  <a:pt x="141" y="67"/>
                </a:lnTo>
                <a:lnTo>
                  <a:pt x="139" y="53"/>
                </a:lnTo>
                <a:lnTo>
                  <a:pt x="134" y="41"/>
                </a:lnTo>
                <a:lnTo>
                  <a:pt x="127" y="29"/>
                </a:lnTo>
                <a:lnTo>
                  <a:pt x="118" y="19"/>
                </a:lnTo>
                <a:lnTo>
                  <a:pt x="106" y="10"/>
                </a:lnTo>
                <a:lnTo>
                  <a:pt x="93" y="5"/>
                </a:lnTo>
                <a:lnTo>
                  <a:pt x="81" y="1"/>
                </a:lnTo>
                <a:lnTo>
                  <a:pt x="67" y="0"/>
                </a:lnTo>
                <a:lnTo>
                  <a:pt x="53" y="3"/>
                </a:lnTo>
                <a:lnTo>
                  <a:pt x="39" y="7"/>
                </a:lnTo>
                <a:lnTo>
                  <a:pt x="29" y="13"/>
                </a:lnTo>
                <a:lnTo>
                  <a:pt x="19" y="24"/>
                </a:lnTo>
                <a:lnTo>
                  <a:pt x="10" y="3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1" name="Freeform 79"/>
          <p:cNvSpPr/>
          <p:nvPr userDrawn="1"/>
        </p:nvSpPr>
        <p:spPr bwMode="auto">
          <a:xfrm>
            <a:off x="7134226" y="677466"/>
            <a:ext cx="296863" cy="346472"/>
          </a:xfrm>
          <a:custGeom>
            <a:avLst/>
            <a:gdLst>
              <a:gd name="T0" fmla="*/ 2147483646 w 187"/>
              <a:gd name="T1" fmla="*/ 2147483646 h 291"/>
              <a:gd name="T2" fmla="*/ 2147483646 w 187"/>
              <a:gd name="T3" fmla="*/ 2147483646 h 291"/>
              <a:gd name="T4" fmla="*/ 0 w 187"/>
              <a:gd name="T5" fmla="*/ 2147483646 h 291"/>
              <a:gd name="T6" fmla="*/ 2147483646 w 187"/>
              <a:gd name="T7" fmla="*/ 2147483646 h 291"/>
              <a:gd name="T8" fmla="*/ 2147483646 w 187"/>
              <a:gd name="T9" fmla="*/ 2147483646 h 291"/>
              <a:gd name="T10" fmla="*/ 2147483646 w 187"/>
              <a:gd name="T11" fmla="*/ 2147483646 h 291"/>
              <a:gd name="T12" fmla="*/ 2147483646 w 187"/>
              <a:gd name="T13" fmla="*/ 2147483646 h 291"/>
              <a:gd name="T14" fmla="*/ 2147483646 w 187"/>
              <a:gd name="T15" fmla="*/ 2147483646 h 291"/>
              <a:gd name="T16" fmla="*/ 2147483646 w 187"/>
              <a:gd name="T17" fmla="*/ 2147483646 h 291"/>
              <a:gd name="T18" fmla="*/ 2147483646 w 187"/>
              <a:gd name="T19" fmla="*/ 2147483646 h 291"/>
              <a:gd name="T20" fmla="*/ 2147483646 w 187"/>
              <a:gd name="T21" fmla="*/ 2147483646 h 291"/>
              <a:gd name="T22" fmla="*/ 2147483646 w 187"/>
              <a:gd name="T23" fmla="*/ 2147483646 h 291"/>
              <a:gd name="T24" fmla="*/ 2147483646 w 187"/>
              <a:gd name="T25" fmla="*/ 2147483646 h 291"/>
              <a:gd name="T26" fmla="*/ 2147483646 w 187"/>
              <a:gd name="T27" fmla="*/ 2147483646 h 291"/>
              <a:gd name="T28" fmla="*/ 2147483646 w 187"/>
              <a:gd name="T29" fmla="*/ 2147483646 h 291"/>
              <a:gd name="T30" fmla="*/ 2147483646 w 187"/>
              <a:gd name="T31" fmla="*/ 2147483646 h 291"/>
              <a:gd name="T32" fmla="*/ 2147483646 w 187"/>
              <a:gd name="T33" fmla="*/ 2147483646 h 291"/>
              <a:gd name="T34" fmla="*/ 2147483646 w 187"/>
              <a:gd name="T35" fmla="*/ 2147483646 h 291"/>
              <a:gd name="T36" fmla="*/ 2147483646 w 187"/>
              <a:gd name="T37" fmla="*/ 2147483646 h 291"/>
              <a:gd name="T38" fmla="*/ 2147483646 w 187"/>
              <a:gd name="T39" fmla="*/ 2147483646 h 291"/>
              <a:gd name="T40" fmla="*/ 2147483646 w 187"/>
              <a:gd name="T41" fmla="*/ 0 h 291"/>
              <a:gd name="T42" fmla="*/ 2147483646 w 187"/>
              <a:gd name="T43" fmla="*/ 0 h 291"/>
              <a:gd name="T44" fmla="*/ 2147483646 w 187"/>
              <a:gd name="T45" fmla="*/ 2147483646 h 291"/>
              <a:gd name="T46" fmla="*/ 2147483646 w 187"/>
              <a:gd name="T47" fmla="*/ 2147483646 h 291"/>
              <a:gd name="T48" fmla="*/ 2147483646 w 187"/>
              <a:gd name="T49" fmla="*/ 2147483646 h 2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291">
                <a:moveTo>
                  <a:pt x="4" y="266"/>
                </a:moveTo>
                <a:lnTo>
                  <a:pt x="4" y="266"/>
                </a:lnTo>
                <a:lnTo>
                  <a:pt x="0" y="273"/>
                </a:lnTo>
                <a:lnTo>
                  <a:pt x="2" y="278"/>
                </a:lnTo>
                <a:lnTo>
                  <a:pt x="4" y="284"/>
                </a:lnTo>
                <a:lnTo>
                  <a:pt x="9" y="289"/>
                </a:lnTo>
                <a:lnTo>
                  <a:pt x="14" y="291"/>
                </a:lnTo>
                <a:lnTo>
                  <a:pt x="21" y="291"/>
                </a:lnTo>
                <a:lnTo>
                  <a:pt x="26" y="287"/>
                </a:lnTo>
                <a:lnTo>
                  <a:pt x="29" y="284"/>
                </a:lnTo>
                <a:lnTo>
                  <a:pt x="186" y="22"/>
                </a:lnTo>
                <a:lnTo>
                  <a:pt x="187" y="17"/>
                </a:lnTo>
                <a:lnTo>
                  <a:pt x="187" y="10"/>
                </a:lnTo>
                <a:lnTo>
                  <a:pt x="184" y="5"/>
                </a:lnTo>
                <a:lnTo>
                  <a:pt x="179" y="2"/>
                </a:lnTo>
                <a:lnTo>
                  <a:pt x="174" y="0"/>
                </a:lnTo>
                <a:lnTo>
                  <a:pt x="169" y="0"/>
                </a:lnTo>
                <a:lnTo>
                  <a:pt x="162" y="2"/>
                </a:lnTo>
                <a:lnTo>
                  <a:pt x="158" y="7"/>
                </a:lnTo>
                <a:lnTo>
                  <a:pt x="4" y="26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2" name="Freeform 80"/>
          <p:cNvSpPr/>
          <p:nvPr userDrawn="1"/>
        </p:nvSpPr>
        <p:spPr bwMode="auto">
          <a:xfrm>
            <a:off x="7585075" y="270272"/>
            <a:ext cx="350838" cy="265509"/>
          </a:xfrm>
          <a:custGeom>
            <a:avLst/>
            <a:gdLst>
              <a:gd name="T0" fmla="*/ 2147483646 w 221"/>
              <a:gd name="T1" fmla="*/ 2147483646 h 223"/>
              <a:gd name="T2" fmla="*/ 2147483646 w 221"/>
              <a:gd name="T3" fmla="*/ 2147483646 h 223"/>
              <a:gd name="T4" fmla="*/ 0 w 221"/>
              <a:gd name="T5" fmla="*/ 2147483646 h 223"/>
              <a:gd name="T6" fmla="*/ 0 w 221"/>
              <a:gd name="T7" fmla="*/ 2147483646 h 223"/>
              <a:gd name="T8" fmla="*/ 0 w 221"/>
              <a:gd name="T9" fmla="*/ 2147483646 h 223"/>
              <a:gd name="T10" fmla="*/ 2147483646 w 221"/>
              <a:gd name="T11" fmla="*/ 2147483646 h 223"/>
              <a:gd name="T12" fmla="*/ 2147483646 w 221"/>
              <a:gd name="T13" fmla="*/ 2147483646 h 223"/>
              <a:gd name="T14" fmla="*/ 2147483646 w 221"/>
              <a:gd name="T15" fmla="*/ 2147483646 h 223"/>
              <a:gd name="T16" fmla="*/ 2147483646 w 221"/>
              <a:gd name="T17" fmla="*/ 2147483646 h 223"/>
              <a:gd name="T18" fmla="*/ 2147483646 w 221"/>
              <a:gd name="T19" fmla="*/ 2147483646 h 223"/>
              <a:gd name="T20" fmla="*/ 2147483646 w 221"/>
              <a:gd name="T21" fmla="*/ 2147483646 h 223"/>
              <a:gd name="T22" fmla="*/ 2147483646 w 221"/>
              <a:gd name="T23" fmla="*/ 2147483646 h 223"/>
              <a:gd name="T24" fmla="*/ 2147483646 w 221"/>
              <a:gd name="T25" fmla="*/ 2147483646 h 223"/>
              <a:gd name="T26" fmla="*/ 2147483646 w 221"/>
              <a:gd name="T27" fmla="*/ 2147483646 h 223"/>
              <a:gd name="T28" fmla="*/ 2147483646 w 221"/>
              <a:gd name="T29" fmla="*/ 2147483646 h 223"/>
              <a:gd name="T30" fmla="*/ 2147483646 w 221"/>
              <a:gd name="T31" fmla="*/ 2147483646 h 223"/>
              <a:gd name="T32" fmla="*/ 2147483646 w 221"/>
              <a:gd name="T33" fmla="*/ 2147483646 h 223"/>
              <a:gd name="T34" fmla="*/ 2147483646 w 221"/>
              <a:gd name="T35" fmla="*/ 2147483646 h 223"/>
              <a:gd name="T36" fmla="*/ 2147483646 w 221"/>
              <a:gd name="T37" fmla="*/ 2147483646 h 223"/>
              <a:gd name="T38" fmla="*/ 2147483646 w 221"/>
              <a:gd name="T39" fmla="*/ 2147483646 h 223"/>
              <a:gd name="T40" fmla="*/ 2147483646 w 221"/>
              <a:gd name="T41" fmla="*/ 0 h 223"/>
              <a:gd name="T42" fmla="*/ 2147483646 w 221"/>
              <a:gd name="T43" fmla="*/ 0 h 223"/>
              <a:gd name="T44" fmla="*/ 2147483646 w 221"/>
              <a:gd name="T45" fmla="*/ 0 h 223"/>
              <a:gd name="T46" fmla="*/ 2147483646 w 221"/>
              <a:gd name="T47" fmla="*/ 2147483646 h 223"/>
              <a:gd name="T48" fmla="*/ 2147483646 w 221"/>
              <a:gd name="T49" fmla="*/ 2147483646 h 2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1" h="223">
                <a:moveTo>
                  <a:pt x="1" y="206"/>
                </a:moveTo>
                <a:lnTo>
                  <a:pt x="1" y="206"/>
                </a:lnTo>
                <a:lnTo>
                  <a:pt x="0" y="210"/>
                </a:lnTo>
                <a:lnTo>
                  <a:pt x="0" y="213"/>
                </a:lnTo>
                <a:lnTo>
                  <a:pt x="0" y="217"/>
                </a:lnTo>
                <a:lnTo>
                  <a:pt x="1" y="220"/>
                </a:lnTo>
                <a:lnTo>
                  <a:pt x="5" y="222"/>
                </a:lnTo>
                <a:lnTo>
                  <a:pt x="8" y="223"/>
                </a:lnTo>
                <a:lnTo>
                  <a:pt x="12" y="222"/>
                </a:lnTo>
                <a:lnTo>
                  <a:pt x="15" y="220"/>
                </a:lnTo>
                <a:lnTo>
                  <a:pt x="218" y="15"/>
                </a:lnTo>
                <a:lnTo>
                  <a:pt x="220" y="14"/>
                </a:lnTo>
                <a:lnTo>
                  <a:pt x="221" y="9"/>
                </a:lnTo>
                <a:lnTo>
                  <a:pt x="220" y="5"/>
                </a:lnTo>
                <a:lnTo>
                  <a:pt x="218" y="2"/>
                </a:lnTo>
                <a:lnTo>
                  <a:pt x="215" y="0"/>
                </a:lnTo>
                <a:lnTo>
                  <a:pt x="211" y="0"/>
                </a:lnTo>
                <a:lnTo>
                  <a:pt x="208" y="0"/>
                </a:lnTo>
                <a:lnTo>
                  <a:pt x="204" y="3"/>
                </a:lnTo>
                <a:lnTo>
                  <a:pt x="1" y="20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3" name="Freeform 81"/>
          <p:cNvSpPr/>
          <p:nvPr userDrawn="1"/>
        </p:nvSpPr>
        <p:spPr bwMode="auto">
          <a:xfrm>
            <a:off x="7551739" y="179785"/>
            <a:ext cx="257175" cy="321469"/>
          </a:xfrm>
          <a:custGeom>
            <a:avLst/>
            <a:gdLst>
              <a:gd name="T0" fmla="*/ 2147483646 w 162"/>
              <a:gd name="T1" fmla="*/ 2147483646 h 270"/>
              <a:gd name="T2" fmla="*/ 2147483646 w 162"/>
              <a:gd name="T3" fmla="*/ 2147483646 h 270"/>
              <a:gd name="T4" fmla="*/ 0 w 162"/>
              <a:gd name="T5" fmla="*/ 2147483646 h 270"/>
              <a:gd name="T6" fmla="*/ 2147483646 w 162"/>
              <a:gd name="T7" fmla="*/ 2147483646 h 270"/>
              <a:gd name="T8" fmla="*/ 2147483646 w 162"/>
              <a:gd name="T9" fmla="*/ 2147483646 h 270"/>
              <a:gd name="T10" fmla="*/ 2147483646 w 162"/>
              <a:gd name="T11" fmla="*/ 2147483646 h 270"/>
              <a:gd name="T12" fmla="*/ 2147483646 w 162"/>
              <a:gd name="T13" fmla="*/ 2147483646 h 270"/>
              <a:gd name="T14" fmla="*/ 2147483646 w 162"/>
              <a:gd name="T15" fmla="*/ 2147483646 h 270"/>
              <a:gd name="T16" fmla="*/ 2147483646 w 162"/>
              <a:gd name="T17" fmla="*/ 2147483646 h 270"/>
              <a:gd name="T18" fmla="*/ 2147483646 w 162"/>
              <a:gd name="T19" fmla="*/ 2147483646 h 270"/>
              <a:gd name="T20" fmla="*/ 2147483646 w 162"/>
              <a:gd name="T21" fmla="*/ 2147483646 h 270"/>
              <a:gd name="T22" fmla="*/ 2147483646 w 162"/>
              <a:gd name="T23" fmla="*/ 2147483646 h 270"/>
              <a:gd name="T24" fmla="*/ 2147483646 w 162"/>
              <a:gd name="T25" fmla="*/ 2147483646 h 270"/>
              <a:gd name="T26" fmla="*/ 2147483646 w 162"/>
              <a:gd name="T27" fmla="*/ 2147483646 h 270"/>
              <a:gd name="T28" fmla="*/ 2147483646 w 162"/>
              <a:gd name="T29" fmla="*/ 2147483646 h 270"/>
              <a:gd name="T30" fmla="*/ 2147483646 w 162"/>
              <a:gd name="T31" fmla="*/ 2147483646 h 270"/>
              <a:gd name="T32" fmla="*/ 2147483646 w 162"/>
              <a:gd name="T33" fmla="*/ 2147483646 h 270"/>
              <a:gd name="T34" fmla="*/ 2147483646 w 162"/>
              <a:gd name="T35" fmla="*/ 0 h 270"/>
              <a:gd name="T36" fmla="*/ 2147483646 w 162"/>
              <a:gd name="T37" fmla="*/ 0 h 270"/>
              <a:gd name="T38" fmla="*/ 2147483646 w 162"/>
              <a:gd name="T39" fmla="*/ 0 h 270"/>
              <a:gd name="T40" fmla="*/ 2147483646 w 162"/>
              <a:gd name="T41" fmla="*/ 0 h 270"/>
              <a:gd name="T42" fmla="*/ 2147483646 w 162"/>
              <a:gd name="T43" fmla="*/ 0 h 270"/>
              <a:gd name="T44" fmla="*/ 2147483646 w 162"/>
              <a:gd name="T45" fmla="*/ 2147483646 h 270"/>
              <a:gd name="T46" fmla="*/ 2147483646 w 162"/>
              <a:gd name="T47" fmla="*/ 2147483646 h 270"/>
              <a:gd name="T48" fmla="*/ 2147483646 w 162"/>
              <a:gd name="T49" fmla="*/ 2147483646 h 2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2" h="270">
                <a:moveTo>
                  <a:pt x="2" y="255"/>
                </a:moveTo>
                <a:lnTo>
                  <a:pt x="2" y="255"/>
                </a:lnTo>
                <a:lnTo>
                  <a:pt x="0" y="260"/>
                </a:lnTo>
                <a:lnTo>
                  <a:pt x="2" y="263"/>
                </a:lnTo>
                <a:lnTo>
                  <a:pt x="4" y="267"/>
                </a:lnTo>
                <a:lnTo>
                  <a:pt x="5" y="268"/>
                </a:lnTo>
                <a:lnTo>
                  <a:pt x="9" y="270"/>
                </a:lnTo>
                <a:lnTo>
                  <a:pt x="14" y="270"/>
                </a:lnTo>
                <a:lnTo>
                  <a:pt x="17" y="268"/>
                </a:lnTo>
                <a:lnTo>
                  <a:pt x="19" y="265"/>
                </a:lnTo>
                <a:lnTo>
                  <a:pt x="160" y="14"/>
                </a:lnTo>
                <a:lnTo>
                  <a:pt x="162" y="11"/>
                </a:lnTo>
                <a:lnTo>
                  <a:pt x="162" y="7"/>
                </a:lnTo>
                <a:lnTo>
                  <a:pt x="160" y="4"/>
                </a:lnTo>
                <a:lnTo>
                  <a:pt x="157" y="0"/>
                </a:lnTo>
                <a:lnTo>
                  <a:pt x="153" y="0"/>
                </a:lnTo>
                <a:lnTo>
                  <a:pt x="150" y="0"/>
                </a:lnTo>
                <a:lnTo>
                  <a:pt x="146" y="2"/>
                </a:lnTo>
                <a:lnTo>
                  <a:pt x="143" y="5"/>
                </a:lnTo>
                <a:lnTo>
                  <a:pt x="2" y="25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4" name="Freeform 82"/>
          <p:cNvSpPr/>
          <p:nvPr userDrawn="1"/>
        </p:nvSpPr>
        <p:spPr bwMode="auto">
          <a:xfrm>
            <a:off x="7626350" y="361951"/>
            <a:ext cx="417513" cy="202406"/>
          </a:xfrm>
          <a:custGeom>
            <a:avLst/>
            <a:gdLst>
              <a:gd name="T0" fmla="*/ 2147483646 w 263"/>
              <a:gd name="T1" fmla="*/ 2147483646 h 170"/>
              <a:gd name="T2" fmla="*/ 2147483646 w 263"/>
              <a:gd name="T3" fmla="*/ 2147483646 h 170"/>
              <a:gd name="T4" fmla="*/ 2147483646 w 263"/>
              <a:gd name="T5" fmla="*/ 2147483646 h 170"/>
              <a:gd name="T6" fmla="*/ 0 w 263"/>
              <a:gd name="T7" fmla="*/ 2147483646 h 170"/>
              <a:gd name="T8" fmla="*/ 0 w 263"/>
              <a:gd name="T9" fmla="*/ 2147483646 h 170"/>
              <a:gd name="T10" fmla="*/ 0 w 263"/>
              <a:gd name="T11" fmla="*/ 2147483646 h 170"/>
              <a:gd name="T12" fmla="*/ 0 w 263"/>
              <a:gd name="T13" fmla="*/ 2147483646 h 170"/>
              <a:gd name="T14" fmla="*/ 0 w 263"/>
              <a:gd name="T15" fmla="*/ 2147483646 h 170"/>
              <a:gd name="T16" fmla="*/ 2147483646 w 263"/>
              <a:gd name="T17" fmla="*/ 2147483646 h 170"/>
              <a:gd name="T18" fmla="*/ 2147483646 w 263"/>
              <a:gd name="T19" fmla="*/ 2147483646 h 170"/>
              <a:gd name="T20" fmla="*/ 2147483646 w 263"/>
              <a:gd name="T21" fmla="*/ 2147483646 h 170"/>
              <a:gd name="T22" fmla="*/ 2147483646 w 263"/>
              <a:gd name="T23" fmla="*/ 2147483646 h 170"/>
              <a:gd name="T24" fmla="*/ 2147483646 w 263"/>
              <a:gd name="T25" fmla="*/ 2147483646 h 170"/>
              <a:gd name="T26" fmla="*/ 2147483646 w 263"/>
              <a:gd name="T27" fmla="*/ 2147483646 h 170"/>
              <a:gd name="T28" fmla="*/ 2147483646 w 263"/>
              <a:gd name="T29" fmla="*/ 2147483646 h 170"/>
              <a:gd name="T30" fmla="*/ 2147483646 w 263"/>
              <a:gd name="T31" fmla="*/ 2147483646 h 170"/>
              <a:gd name="T32" fmla="*/ 2147483646 w 263"/>
              <a:gd name="T33" fmla="*/ 2147483646 h 170"/>
              <a:gd name="T34" fmla="*/ 2147483646 w 263"/>
              <a:gd name="T35" fmla="*/ 2147483646 h 170"/>
              <a:gd name="T36" fmla="*/ 2147483646 w 263"/>
              <a:gd name="T37" fmla="*/ 2147483646 h 170"/>
              <a:gd name="T38" fmla="*/ 2147483646 w 263"/>
              <a:gd name="T39" fmla="*/ 2147483646 h 170"/>
              <a:gd name="T40" fmla="*/ 2147483646 w 263"/>
              <a:gd name="T41" fmla="*/ 2147483646 h 170"/>
              <a:gd name="T42" fmla="*/ 2147483646 w 263"/>
              <a:gd name="T43" fmla="*/ 0 h 170"/>
              <a:gd name="T44" fmla="*/ 2147483646 w 263"/>
              <a:gd name="T45" fmla="*/ 0 h 170"/>
              <a:gd name="T46" fmla="*/ 2147483646 w 263"/>
              <a:gd name="T47" fmla="*/ 2147483646 h 170"/>
              <a:gd name="T48" fmla="*/ 2147483646 w 263"/>
              <a:gd name="T49" fmla="*/ 2147483646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3" h="170">
                <a:moveTo>
                  <a:pt x="3" y="152"/>
                </a:moveTo>
                <a:lnTo>
                  <a:pt x="3" y="152"/>
                </a:lnTo>
                <a:lnTo>
                  <a:pt x="1" y="155"/>
                </a:lnTo>
                <a:lnTo>
                  <a:pt x="0" y="158"/>
                </a:lnTo>
                <a:lnTo>
                  <a:pt x="0" y="162"/>
                </a:lnTo>
                <a:lnTo>
                  <a:pt x="0" y="165"/>
                </a:lnTo>
                <a:lnTo>
                  <a:pt x="3" y="169"/>
                </a:lnTo>
                <a:lnTo>
                  <a:pt x="6" y="169"/>
                </a:lnTo>
                <a:lnTo>
                  <a:pt x="10" y="170"/>
                </a:lnTo>
                <a:lnTo>
                  <a:pt x="13" y="169"/>
                </a:lnTo>
                <a:lnTo>
                  <a:pt x="259" y="17"/>
                </a:lnTo>
                <a:lnTo>
                  <a:pt x="261" y="16"/>
                </a:lnTo>
                <a:lnTo>
                  <a:pt x="263" y="12"/>
                </a:lnTo>
                <a:lnTo>
                  <a:pt x="263" y="9"/>
                </a:lnTo>
                <a:lnTo>
                  <a:pt x="263" y="5"/>
                </a:lnTo>
                <a:lnTo>
                  <a:pt x="259" y="2"/>
                </a:lnTo>
                <a:lnTo>
                  <a:pt x="256" y="0"/>
                </a:lnTo>
                <a:lnTo>
                  <a:pt x="252" y="0"/>
                </a:lnTo>
                <a:lnTo>
                  <a:pt x="249" y="2"/>
                </a:lnTo>
                <a:lnTo>
                  <a:pt x="3" y="15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5" name="Freeform 83"/>
          <p:cNvSpPr/>
          <p:nvPr userDrawn="1"/>
        </p:nvSpPr>
        <p:spPr bwMode="auto">
          <a:xfrm>
            <a:off x="7491414" y="134542"/>
            <a:ext cx="166687" cy="350044"/>
          </a:xfrm>
          <a:custGeom>
            <a:avLst/>
            <a:gdLst>
              <a:gd name="T0" fmla="*/ 0 w 105"/>
              <a:gd name="T1" fmla="*/ 2147483646 h 294"/>
              <a:gd name="T2" fmla="*/ 0 w 105"/>
              <a:gd name="T3" fmla="*/ 2147483646 h 294"/>
              <a:gd name="T4" fmla="*/ 0 w 105"/>
              <a:gd name="T5" fmla="*/ 2147483646 h 294"/>
              <a:gd name="T6" fmla="*/ 0 w 105"/>
              <a:gd name="T7" fmla="*/ 2147483646 h 294"/>
              <a:gd name="T8" fmla="*/ 2147483646 w 105"/>
              <a:gd name="T9" fmla="*/ 2147483646 h 294"/>
              <a:gd name="T10" fmla="*/ 2147483646 w 105"/>
              <a:gd name="T11" fmla="*/ 2147483646 h 294"/>
              <a:gd name="T12" fmla="*/ 2147483646 w 105"/>
              <a:gd name="T13" fmla="*/ 2147483646 h 294"/>
              <a:gd name="T14" fmla="*/ 2147483646 w 105"/>
              <a:gd name="T15" fmla="*/ 2147483646 h 294"/>
              <a:gd name="T16" fmla="*/ 2147483646 w 105"/>
              <a:gd name="T17" fmla="*/ 2147483646 h 294"/>
              <a:gd name="T18" fmla="*/ 2147483646 w 105"/>
              <a:gd name="T19" fmla="*/ 2147483646 h 294"/>
              <a:gd name="T20" fmla="*/ 2147483646 w 105"/>
              <a:gd name="T21" fmla="*/ 2147483646 h 294"/>
              <a:gd name="T22" fmla="*/ 2147483646 w 105"/>
              <a:gd name="T23" fmla="*/ 2147483646 h 294"/>
              <a:gd name="T24" fmla="*/ 2147483646 w 105"/>
              <a:gd name="T25" fmla="*/ 2147483646 h 294"/>
              <a:gd name="T26" fmla="*/ 2147483646 w 105"/>
              <a:gd name="T27" fmla="*/ 2147483646 h 294"/>
              <a:gd name="T28" fmla="*/ 2147483646 w 105"/>
              <a:gd name="T29" fmla="*/ 2147483646 h 294"/>
              <a:gd name="T30" fmla="*/ 2147483646 w 105"/>
              <a:gd name="T31" fmla="*/ 2147483646 h 294"/>
              <a:gd name="T32" fmla="*/ 2147483646 w 105"/>
              <a:gd name="T33" fmla="*/ 2147483646 h 294"/>
              <a:gd name="T34" fmla="*/ 2147483646 w 105"/>
              <a:gd name="T35" fmla="*/ 0 h 294"/>
              <a:gd name="T36" fmla="*/ 2147483646 w 105"/>
              <a:gd name="T37" fmla="*/ 0 h 294"/>
              <a:gd name="T38" fmla="*/ 2147483646 w 105"/>
              <a:gd name="T39" fmla="*/ 0 h 294"/>
              <a:gd name="T40" fmla="*/ 2147483646 w 105"/>
              <a:gd name="T41" fmla="*/ 0 h 294"/>
              <a:gd name="T42" fmla="*/ 2147483646 w 105"/>
              <a:gd name="T43" fmla="*/ 0 h 294"/>
              <a:gd name="T44" fmla="*/ 2147483646 w 105"/>
              <a:gd name="T45" fmla="*/ 2147483646 h 294"/>
              <a:gd name="T46" fmla="*/ 2147483646 w 105"/>
              <a:gd name="T47" fmla="*/ 2147483646 h 294"/>
              <a:gd name="T48" fmla="*/ 0 w 105"/>
              <a:gd name="T49" fmla="*/ 2147483646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294">
                <a:moveTo>
                  <a:pt x="0" y="281"/>
                </a:moveTo>
                <a:lnTo>
                  <a:pt x="0" y="281"/>
                </a:lnTo>
                <a:lnTo>
                  <a:pt x="0" y="286"/>
                </a:lnTo>
                <a:lnTo>
                  <a:pt x="0" y="289"/>
                </a:lnTo>
                <a:lnTo>
                  <a:pt x="4" y="291"/>
                </a:lnTo>
                <a:lnTo>
                  <a:pt x="7" y="293"/>
                </a:lnTo>
                <a:lnTo>
                  <a:pt x="11" y="294"/>
                </a:lnTo>
                <a:lnTo>
                  <a:pt x="14" y="293"/>
                </a:lnTo>
                <a:lnTo>
                  <a:pt x="17" y="291"/>
                </a:lnTo>
                <a:lnTo>
                  <a:pt x="19" y="288"/>
                </a:lnTo>
                <a:lnTo>
                  <a:pt x="105" y="12"/>
                </a:lnTo>
                <a:lnTo>
                  <a:pt x="105" y="9"/>
                </a:lnTo>
                <a:lnTo>
                  <a:pt x="105" y="6"/>
                </a:lnTo>
                <a:lnTo>
                  <a:pt x="103" y="2"/>
                </a:lnTo>
                <a:lnTo>
                  <a:pt x="100" y="0"/>
                </a:lnTo>
                <a:lnTo>
                  <a:pt x="95" y="0"/>
                </a:lnTo>
                <a:lnTo>
                  <a:pt x="91" y="0"/>
                </a:lnTo>
                <a:lnTo>
                  <a:pt x="90" y="4"/>
                </a:lnTo>
                <a:lnTo>
                  <a:pt x="86" y="7"/>
                </a:lnTo>
                <a:lnTo>
                  <a:pt x="0" y="28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6" name="Freeform 84"/>
          <p:cNvSpPr/>
          <p:nvPr userDrawn="1"/>
        </p:nvSpPr>
        <p:spPr bwMode="auto">
          <a:xfrm>
            <a:off x="7631114" y="464344"/>
            <a:ext cx="450850" cy="158354"/>
          </a:xfrm>
          <a:custGeom>
            <a:avLst/>
            <a:gdLst>
              <a:gd name="T0" fmla="*/ 2147483646 w 284"/>
              <a:gd name="T1" fmla="*/ 2147483646 h 133"/>
              <a:gd name="T2" fmla="*/ 2147483646 w 284"/>
              <a:gd name="T3" fmla="*/ 2147483646 h 133"/>
              <a:gd name="T4" fmla="*/ 2147483646 w 284"/>
              <a:gd name="T5" fmla="*/ 2147483646 h 133"/>
              <a:gd name="T6" fmla="*/ 2147483646 w 284"/>
              <a:gd name="T7" fmla="*/ 2147483646 h 133"/>
              <a:gd name="T8" fmla="*/ 0 w 284"/>
              <a:gd name="T9" fmla="*/ 2147483646 h 133"/>
              <a:gd name="T10" fmla="*/ 2147483646 w 284"/>
              <a:gd name="T11" fmla="*/ 2147483646 h 133"/>
              <a:gd name="T12" fmla="*/ 2147483646 w 284"/>
              <a:gd name="T13" fmla="*/ 2147483646 h 133"/>
              <a:gd name="T14" fmla="*/ 2147483646 w 284"/>
              <a:gd name="T15" fmla="*/ 2147483646 h 133"/>
              <a:gd name="T16" fmla="*/ 2147483646 w 284"/>
              <a:gd name="T17" fmla="*/ 2147483646 h 133"/>
              <a:gd name="T18" fmla="*/ 2147483646 w 284"/>
              <a:gd name="T19" fmla="*/ 2147483646 h 133"/>
              <a:gd name="T20" fmla="*/ 2147483646 w 284"/>
              <a:gd name="T21" fmla="*/ 2147483646 h 133"/>
              <a:gd name="T22" fmla="*/ 2147483646 w 284"/>
              <a:gd name="T23" fmla="*/ 2147483646 h 133"/>
              <a:gd name="T24" fmla="*/ 2147483646 w 284"/>
              <a:gd name="T25" fmla="*/ 2147483646 h 133"/>
              <a:gd name="T26" fmla="*/ 2147483646 w 284"/>
              <a:gd name="T27" fmla="*/ 2147483646 h 133"/>
              <a:gd name="T28" fmla="*/ 2147483646 w 284"/>
              <a:gd name="T29" fmla="*/ 2147483646 h 133"/>
              <a:gd name="T30" fmla="*/ 2147483646 w 284"/>
              <a:gd name="T31" fmla="*/ 2147483646 h 133"/>
              <a:gd name="T32" fmla="*/ 2147483646 w 284"/>
              <a:gd name="T33" fmla="*/ 2147483646 h 133"/>
              <a:gd name="T34" fmla="*/ 2147483646 w 284"/>
              <a:gd name="T35" fmla="*/ 2147483646 h 133"/>
              <a:gd name="T36" fmla="*/ 2147483646 w 284"/>
              <a:gd name="T37" fmla="*/ 2147483646 h 133"/>
              <a:gd name="T38" fmla="*/ 2147483646 w 284"/>
              <a:gd name="T39" fmla="*/ 2147483646 h 133"/>
              <a:gd name="T40" fmla="*/ 2147483646 w 284"/>
              <a:gd name="T41" fmla="*/ 2147483646 h 133"/>
              <a:gd name="T42" fmla="*/ 2147483646 w 284"/>
              <a:gd name="T43" fmla="*/ 0 h 133"/>
              <a:gd name="T44" fmla="*/ 2147483646 w 284"/>
              <a:gd name="T45" fmla="*/ 0 h 133"/>
              <a:gd name="T46" fmla="*/ 2147483646 w 284"/>
              <a:gd name="T47" fmla="*/ 0 h 133"/>
              <a:gd name="T48" fmla="*/ 2147483646 w 284"/>
              <a:gd name="T49" fmla="*/ 2147483646 h 1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4" h="133">
                <a:moveTo>
                  <a:pt x="7" y="114"/>
                </a:moveTo>
                <a:lnTo>
                  <a:pt x="7" y="114"/>
                </a:lnTo>
                <a:lnTo>
                  <a:pt x="3" y="117"/>
                </a:lnTo>
                <a:lnTo>
                  <a:pt x="2" y="121"/>
                </a:lnTo>
                <a:lnTo>
                  <a:pt x="0" y="124"/>
                </a:lnTo>
                <a:lnTo>
                  <a:pt x="2" y="127"/>
                </a:lnTo>
                <a:lnTo>
                  <a:pt x="3" y="131"/>
                </a:lnTo>
                <a:lnTo>
                  <a:pt x="7" y="133"/>
                </a:lnTo>
                <a:lnTo>
                  <a:pt x="10" y="133"/>
                </a:lnTo>
                <a:lnTo>
                  <a:pt x="14" y="133"/>
                </a:lnTo>
                <a:lnTo>
                  <a:pt x="278" y="17"/>
                </a:lnTo>
                <a:lnTo>
                  <a:pt x="282" y="16"/>
                </a:lnTo>
                <a:lnTo>
                  <a:pt x="284" y="12"/>
                </a:lnTo>
                <a:lnTo>
                  <a:pt x="284" y="9"/>
                </a:lnTo>
                <a:lnTo>
                  <a:pt x="284" y="5"/>
                </a:lnTo>
                <a:lnTo>
                  <a:pt x="280" y="2"/>
                </a:lnTo>
                <a:lnTo>
                  <a:pt x="278" y="0"/>
                </a:lnTo>
                <a:lnTo>
                  <a:pt x="273" y="0"/>
                </a:lnTo>
                <a:lnTo>
                  <a:pt x="270" y="0"/>
                </a:lnTo>
                <a:lnTo>
                  <a:pt x="7" y="11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7" name="Freeform 85"/>
          <p:cNvSpPr/>
          <p:nvPr userDrawn="1"/>
        </p:nvSpPr>
        <p:spPr bwMode="auto">
          <a:xfrm>
            <a:off x="7612064" y="577453"/>
            <a:ext cx="479425" cy="89297"/>
          </a:xfrm>
          <a:custGeom>
            <a:avLst/>
            <a:gdLst>
              <a:gd name="T0" fmla="*/ 2147483646 w 302"/>
              <a:gd name="T1" fmla="*/ 2147483646 h 75"/>
              <a:gd name="T2" fmla="*/ 2147483646 w 302"/>
              <a:gd name="T3" fmla="*/ 2147483646 h 75"/>
              <a:gd name="T4" fmla="*/ 2147483646 w 302"/>
              <a:gd name="T5" fmla="*/ 2147483646 h 75"/>
              <a:gd name="T6" fmla="*/ 2147483646 w 302"/>
              <a:gd name="T7" fmla="*/ 2147483646 h 75"/>
              <a:gd name="T8" fmla="*/ 0 w 302"/>
              <a:gd name="T9" fmla="*/ 2147483646 h 75"/>
              <a:gd name="T10" fmla="*/ 0 w 302"/>
              <a:gd name="T11" fmla="*/ 2147483646 h 75"/>
              <a:gd name="T12" fmla="*/ 0 w 302"/>
              <a:gd name="T13" fmla="*/ 2147483646 h 75"/>
              <a:gd name="T14" fmla="*/ 0 w 302"/>
              <a:gd name="T15" fmla="*/ 2147483646 h 75"/>
              <a:gd name="T16" fmla="*/ 2147483646 w 302"/>
              <a:gd name="T17" fmla="*/ 2147483646 h 75"/>
              <a:gd name="T18" fmla="*/ 2147483646 w 302"/>
              <a:gd name="T19" fmla="*/ 2147483646 h 75"/>
              <a:gd name="T20" fmla="*/ 2147483646 w 302"/>
              <a:gd name="T21" fmla="*/ 2147483646 h 75"/>
              <a:gd name="T22" fmla="*/ 2147483646 w 302"/>
              <a:gd name="T23" fmla="*/ 2147483646 h 75"/>
              <a:gd name="T24" fmla="*/ 2147483646 w 302"/>
              <a:gd name="T25" fmla="*/ 2147483646 h 75"/>
              <a:gd name="T26" fmla="*/ 2147483646 w 302"/>
              <a:gd name="T27" fmla="*/ 2147483646 h 75"/>
              <a:gd name="T28" fmla="*/ 2147483646 w 302"/>
              <a:gd name="T29" fmla="*/ 2147483646 h 75"/>
              <a:gd name="T30" fmla="*/ 2147483646 w 302"/>
              <a:gd name="T31" fmla="*/ 2147483646 h 75"/>
              <a:gd name="T32" fmla="*/ 2147483646 w 302"/>
              <a:gd name="T33" fmla="*/ 2147483646 h 75"/>
              <a:gd name="T34" fmla="*/ 2147483646 w 302"/>
              <a:gd name="T35" fmla="*/ 2147483646 h 75"/>
              <a:gd name="T36" fmla="*/ 2147483646 w 302"/>
              <a:gd name="T37" fmla="*/ 2147483646 h 75"/>
              <a:gd name="T38" fmla="*/ 2147483646 w 302"/>
              <a:gd name="T39" fmla="*/ 2147483646 h 75"/>
              <a:gd name="T40" fmla="*/ 2147483646 w 302"/>
              <a:gd name="T41" fmla="*/ 2147483646 h 75"/>
              <a:gd name="T42" fmla="*/ 2147483646 w 302"/>
              <a:gd name="T43" fmla="*/ 2147483646 h 75"/>
              <a:gd name="T44" fmla="*/ 2147483646 w 302"/>
              <a:gd name="T45" fmla="*/ 0 h 75"/>
              <a:gd name="T46" fmla="*/ 2147483646 w 302"/>
              <a:gd name="T47" fmla="*/ 0 h 75"/>
              <a:gd name="T48" fmla="*/ 2147483646 w 302"/>
              <a:gd name="T49" fmla="*/ 2147483646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2" h="75">
                <a:moveTo>
                  <a:pt x="9" y="57"/>
                </a:moveTo>
                <a:lnTo>
                  <a:pt x="9" y="57"/>
                </a:lnTo>
                <a:lnTo>
                  <a:pt x="5" y="57"/>
                </a:lnTo>
                <a:lnTo>
                  <a:pt x="2" y="60"/>
                </a:lnTo>
                <a:lnTo>
                  <a:pt x="0" y="63"/>
                </a:lnTo>
                <a:lnTo>
                  <a:pt x="0" y="67"/>
                </a:lnTo>
                <a:lnTo>
                  <a:pt x="2" y="70"/>
                </a:lnTo>
                <a:lnTo>
                  <a:pt x="5" y="74"/>
                </a:lnTo>
                <a:lnTo>
                  <a:pt x="9" y="75"/>
                </a:lnTo>
                <a:lnTo>
                  <a:pt x="12" y="75"/>
                </a:lnTo>
                <a:lnTo>
                  <a:pt x="294" y="19"/>
                </a:lnTo>
                <a:lnTo>
                  <a:pt x="297" y="17"/>
                </a:lnTo>
                <a:lnTo>
                  <a:pt x="301" y="15"/>
                </a:lnTo>
                <a:lnTo>
                  <a:pt x="301" y="12"/>
                </a:lnTo>
                <a:lnTo>
                  <a:pt x="302" y="7"/>
                </a:lnTo>
                <a:lnTo>
                  <a:pt x="301" y="3"/>
                </a:lnTo>
                <a:lnTo>
                  <a:pt x="297" y="1"/>
                </a:lnTo>
                <a:lnTo>
                  <a:pt x="294" y="0"/>
                </a:lnTo>
                <a:lnTo>
                  <a:pt x="290" y="0"/>
                </a:lnTo>
                <a:lnTo>
                  <a:pt x="9" y="5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8" name="Freeform 86"/>
          <p:cNvSpPr/>
          <p:nvPr userDrawn="1"/>
        </p:nvSpPr>
        <p:spPr bwMode="auto">
          <a:xfrm>
            <a:off x="7581901" y="685801"/>
            <a:ext cx="481013" cy="46435"/>
          </a:xfrm>
          <a:custGeom>
            <a:avLst/>
            <a:gdLst>
              <a:gd name="T0" fmla="*/ 2147483646 w 303"/>
              <a:gd name="T1" fmla="*/ 0 h 39"/>
              <a:gd name="T2" fmla="*/ 2147483646 w 303"/>
              <a:gd name="T3" fmla="*/ 0 h 39"/>
              <a:gd name="T4" fmla="*/ 2147483646 w 303"/>
              <a:gd name="T5" fmla="*/ 0 h 39"/>
              <a:gd name="T6" fmla="*/ 2147483646 w 303"/>
              <a:gd name="T7" fmla="*/ 2147483646 h 39"/>
              <a:gd name="T8" fmla="*/ 2147483646 w 303"/>
              <a:gd name="T9" fmla="*/ 2147483646 h 39"/>
              <a:gd name="T10" fmla="*/ 0 w 303"/>
              <a:gd name="T11" fmla="*/ 2147483646 h 39"/>
              <a:gd name="T12" fmla="*/ 0 w 303"/>
              <a:gd name="T13" fmla="*/ 2147483646 h 39"/>
              <a:gd name="T14" fmla="*/ 0 w 303"/>
              <a:gd name="T15" fmla="*/ 2147483646 h 39"/>
              <a:gd name="T16" fmla="*/ 0 w 303"/>
              <a:gd name="T17" fmla="*/ 2147483646 h 39"/>
              <a:gd name="T18" fmla="*/ 2147483646 w 303"/>
              <a:gd name="T19" fmla="*/ 2147483646 h 39"/>
              <a:gd name="T20" fmla="*/ 2147483646 w 303"/>
              <a:gd name="T21" fmla="*/ 2147483646 h 39"/>
              <a:gd name="T22" fmla="*/ 2147483646 w 303"/>
              <a:gd name="T23" fmla="*/ 2147483646 h 39"/>
              <a:gd name="T24" fmla="*/ 2147483646 w 303"/>
              <a:gd name="T25" fmla="*/ 2147483646 h 39"/>
              <a:gd name="T26" fmla="*/ 2147483646 w 303"/>
              <a:gd name="T27" fmla="*/ 2147483646 h 39"/>
              <a:gd name="T28" fmla="*/ 2147483646 w 303"/>
              <a:gd name="T29" fmla="*/ 2147483646 h 39"/>
              <a:gd name="T30" fmla="*/ 2147483646 w 303"/>
              <a:gd name="T31" fmla="*/ 2147483646 h 39"/>
              <a:gd name="T32" fmla="*/ 2147483646 w 303"/>
              <a:gd name="T33" fmla="*/ 2147483646 h 39"/>
              <a:gd name="T34" fmla="*/ 2147483646 w 303"/>
              <a:gd name="T35" fmla="*/ 2147483646 h 39"/>
              <a:gd name="T36" fmla="*/ 2147483646 w 303"/>
              <a:gd name="T37" fmla="*/ 2147483646 h 39"/>
              <a:gd name="T38" fmla="*/ 2147483646 w 303"/>
              <a:gd name="T39" fmla="*/ 2147483646 h 39"/>
              <a:gd name="T40" fmla="*/ 2147483646 w 303"/>
              <a:gd name="T41" fmla="*/ 2147483646 h 39"/>
              <a:gd name="T42" fmla="*/ 2147483646 w 303"/>
              <a:gd name="T43" fmla="*/ 2147483646 h 39"/>
              <a:gd name="T44" fmla="*/ 2147483646 w 303"/>
              <a:gd name="T45" fmla="*/ 2147483646 h 39"/>
              <a:gd name="T46" fmla="*/ 2147483646 w 303"/>
              <a:gd name="T47" fmla="*/ 2147483646 h 39"/>
              <a:gd name="T48" fmla="*/ 2147483646 w 303"/>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3" h="39">
                <a:moveTo>
                  <a:pt x="10" y="0"/>
                </a:moveTo>
                <a:lnTo>
                  <a:pt x="10" y="0"/>
                </a:lnTo>
                <a:lnTo>
                  <a:pt x="7" y="0"/>
                </a:lnTo>
                <a:lnTo>
                  <a:pt x="3" y="2"/>
                </a:lnTo>
                <a:lnTo>
                  <a:pt x="2" y="5"/>
                </a:lnTo>
                <a:lnTo>
                  <a:pt x="0" y="8"/>
                </a:lnTo>
                <a:lnTo>
                  <a:pt x="0" y="12"/>
                </a:lnTo>
                <a:lnTo>
                  <a:pt x="2" y="15"/>
                </a:lnTo>
                <a:lnTo>
                  <a:pt x="5" y="19"/>
                </a:lnTo>
                <a:lnTo>
                  <a:pt x="9" y="19"/>
                </a:lnTo>
                <a:lnTo>
                  <a:pt x="292" y="39"/>
                </a:lnTo>
                <a:lnTo>
                  <a:pt x="296" y="38"/>
                </a:lnTo>
                <a:lnTo>
                  <a:pt x="299" y="36"/>
                </a:lnTo>
                <a:lnTo>
                  <a:pt x="303" y="33"/>
                </a:lnTo>
                <a:lnTo>
                  <a:pt x="303" y="29"/>
                </a:lnTo>
                <a:lnTo>
                  <a:pt x="303" y="26"/>
                </a:lnTo>
                <a:lnTo>
                  <a:pt x="301" y="22"/>
                </a:lnTo>
                <a:lnTo>
                  <a:pt x="297" y="21"/>
                </a:lnTo>
                <a:lnTo>
                  <a:pt x="294" y="19"/>
                </a:lnTo>
                <a:lnTo>
                  <a:pt x="1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89" name="Freeform 87"/>
          <p:cNvSpPr/>
          <p:nvPr userDrawn="1"/>
        </p:nvSpPr>
        <p:spPr bwMode="auto">
          <a:xfrm>
            <a:off x="7429501" y="120255"/>
            <a:ext cx="42863" cy="364331"/>
          </a:xfrm>
          <a:custGeom>
            <a:avLst/>
            <a:gdLst>
              <a:gd name="T0" fmla="*/ 0 w 27"/>
              <a:gd name="T1" fmla="*/ 2147483646 h 306"/>
              <a:gd name="T2" fmla="*/ 0 w 27"/>
              <a:gd name="T3" fmla="*/ 2147483646 h 306"/>
              <a:gd name="T4" fmla="*/ 2147483646 w 27"/>
              <a:gd name="T5" fmla="*/ 2147483646 h 306"/>
              <a:gd name="T6" fmla="*/ 2147483646 w 27"/>
              <a:gd name="T7" fmla="*/ 2147483646 h 306"/>
              <a:gd name="T8" fmla="*/ 2147483646 w 27"/>
              <a:gd name="T9" fmla="*/ 2147483646 h 306"/>
              <a:gd name="T10" fmla="*/ 2147483646 w 27"/>
              <a:gd name="T11" fmla="*/ 2147483646 h 306"/>
              <a:gd name="T12" fmla="*/ 2147483646 w 27"/>
              <a:gd name="T13" fmla="*/ 2147483646 h 306"/>
              <a:gd name="T14" fmla="*/ 2147483646 w 27"/>
              <a:gd name="T15" fmla="*/ 2147483646 h 306"/>
              <a:gd name="T16" fmla="*/ 2147483646 w 27"/>
              <a:gd name="T17" fmla="*/ 2147483646 h 306"/>
              <a:gd name="T18" fmla="*/ 2147483646 w 27"/>
              <a:gd name="T19" fmla="*/ 2147483646 h 306"/>
              <a:gd name="T20" fmla="*/ 2147483646 w 27"/>
              <a:gd name="T21" fmla="*/ 2147483646 h 306"/>
              <a:gd name="T22" fmla="*/ 2147483646 w 27"/>
              <a:gd name="T23" fmla="*/ 2147483646 h 306"/>
              <a:gd name="T24" fmla="*/ 2147483646 w 27"/>
              <a:gd name="T25" fmla="*/ 2147483646 h 306"/>
              <a:gd name="T26" fmla="*/ 2147483646 w 27"/>
              <a:gd name="T27" fmla="*/ 2147483646 h 306"/>
              <a:gd name="T28" fmla="*/ 2147483646 w 27"/>
              <a:gd name="T29" fmla="*/ 2147483646 h 306"/>
              <a:gd name="T30" fmla="*/ 2147483646 w 27"/>
              <a:gd name="T31" fmla="*/ 2147483646 h 306"/>
              <a:gd name="T32" fmla="*/ 2147483646 w 27"/>
              <a:gd name="T33" fmla="*/ 0 h 306"/>
              <a:gd name="T34" fmla="*/ 2147483646 w 27"/>
              <a:gd name="T35" fmla="*/ 0 h 306"/>
              <a:gd name="T36" fmla="*/ 2147483646 w 27"/>
              <a:gd name="T37" fmla="*/ 0 h 306"/>
              <a:gd name="T38" fmla="*/ 2147483646 w 27"/>
              <a:gd name="T39" fmla="*/ 0 h 306"/>
              <a:gd name="T40" fmla="*/ 2147483646 w 27"/>
              <a:gd name="T41" fmla="*/ 0 h 306"/>
              <a:gd name="T42" fmla="*/ 2147483646 w 27"/>
              <a:gd name="T43" fmla="*/ 2147483646 h 306"/>
              <a:gd name="T44" fmla="*/ 2147483646 w 27"/>
              <a:gd name="T45" fmla="*/ 2147483646 h 306"/>
              <a:gd name="T46" fmla="*/ 2147483646 w 27"/>
              <a:gd name="T47" fmla="*/ 2147483646 h 306"/>
              <a:gd name="T48" fmla="*/ 0 w 27"/>
              <a:gd name="T49" fmla="*/ 214748364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 h="306">
                <a:moveTo>
                  <a:pt x="0" y="296"/>
                </a:moveTo>
                <a:lnTo>
                  <a:pt x="0" y="296"/>
                </a:lnTo>
                <a:lnTo>
                  <a:pt x="1" y="301"/>
                </a:lnTo>
                <a:lnTo>
                  <a:pt x="3" y="303"/>
                </a:lnTo>
                <a:lnTo>
                  <a:pt x="7" y="306"/>
                </a:lnTo>
                <a:lnTo>
                  <a:pt x="10" y="306"/>
                </a:lnTo>
                <a:lnTo>
                  <a:pt x="14" y="306"/>
                </a:lnTo>
                <a:lnTo>
                  <a:pt x="17" y="305"/>
                </a:lnTo>
                <a:lnTo>
                  <a:pt x="19" y="301"/>
                </a:lnTo>
                <a:lnTo>
                  <a:pt x="20" y="298"/>
                </a:lnTo>
                <a:lnTo>
                  <a:pt x="27" y="9"/>
                </a:lnTo>
                <a:lnTo>
                  <a:pt x="27" y="6"/>
                </a:lnTo>
                <a:lnTo>
                  <a:pt x="26" y="2"/>
                </a:lnTo>
                <a:lnTo>
                  <a:pt x="22" y="0"/>
                </a:lnTo>
                <a:lnTo>
                  <a:pt x="19" y="0"/>
                </a:lnTo>
                <a:lnTo>
                  <a:pt x="15" y="0"/>
                </a:lnTo>
                <a:lnTo>
                  <a:pt x="12" y="2"/>
                </a:lnTo>
                <a:lnTo>
                  <a:pt x="8" y="6"/>
                </a:lnTo>
                <a:lnTo>
                  <a:pt x="8" y="9"/>
                </a:lnTo>
                <a:lnTo>
                  <a:pt x="0" y="29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0" name="Freeform 88"/>
          <p:cNvSpPr/>
          <p:nvPr userDrawn="1"/>
        </p:nvSpPr>
        <p:spPr bwMode="auto">
          <a:xfrm>
            <a:off x="7286626" y="141686"/>
            <a:ext cx="98425" cy="359569"/>
          </a:xfrm>
          <a:custGeom>
            <a:avLst/>
            <a:gdLst>
              <a:gd name="T0" fmla="*/ 2147483646 w 62"/>
              <a:gd name="T1" fmla="*/ 2147483646 h 302"/>
              <a:gd name="T2" fmla="*/ 2147483646 w 62"/>
              <a:gd name="T3" fmla="*/ 2147483646 h 302"/>
              <a:gd name="T4" fmla="*/ 2147483646 w 62"/>
              <a:gd name="T5" fmla="*/ 2147483646 h 302"/>
              <a:gd name="T6" fmla="*/ 2147483646 w 62"/>
              <a:gd name="T7" fmla="*/ 2147483646 h 302"/>
              <a:gd name="T8" fmla="*/ 2147483646 w 62"/>
              <a:gd name="T9" fmla="*/ 2147483646 h 302"/>
              <a:gd name="T10" fmla="*/ 2147483646 w 62"/>
              <a:gd name="T11" fmla="*/ 2147483646 h 302"/>
              <a:gd name="T12" fmla="*/ 2147483646 w 62"/>
              <a:gd name="T13" fmla="*/ 2147483646 h 302"/>
              <a:gd name="T14" fmla="*/ 2147483646 w 62"/>
              <a:gd name="T15" fmla="*/ 2147483646 h 302"/>
              <a:gd name="T16" fmla="*/ 2147483646 w 62"/>
              <a:gd name="T17" fmla="*/ 2147483646 h 302"/>
              <a:gd name="T18" fmla="*/ 2147483646 w 62"/>
              <a:gd name="T19" fmla="*/ 2147483646 h 302"/>
              <a:gd name="T20" fmla="*/ 2147483646 w 62"/>
              <a:gd name="T21" fmla="*/ 2147483646 h 302"/>
              <a:gd name="T22" fmla="*/ 2147483646 w 62"/>
              <a:gd name="T23" fmla="*/ 2147483646 h 302"/>
              <a:gd name="T24" fmla="*/ 2147483646 w 62"/>
              <a:gd name="T25" fmla="*/ 2147483646 h 302"/>
              <a:gd name="T26" fmla="*/ 2147483646 w 62"/>
              <a:gd name="T27" fmla="*/ 2147483646 h 302"/>
              <a:gd name="T28" fmla="*/ 2147483646 w 62"/>
              <a:gd name="T29" fmla="*/ 2147483646 h 302"/>
              <a:gd name="T30" fmla="*/ 2147483646 w 62"/>
              <a:gd name="T31" fmla="*/ 2147483646 h 302"/>
              <a:gd name="T32" fmla="*/ 2147483646 w 62"/>
              <a:gd name="T33" fmla="*/ 0 h 302"/>
              <a:gd name="T34" fmla="*/ 2147483646 w 62"/>
              <a:gd name="T35" fmla="*/ 0 h 302"/>
              <a:gd name="T36" fmla="*/ 2147483646 w 62"/>
              <a:gd name="T37" fmla="*/ 0 h 302"/>
              <a:gd name="T38" fmla="*/ 2147483646 w 62"/>
              <a:gd name="T39" fmla="*/ 0 h 302"/>
              <a:gd name="T40" fmla="*/ 2147483646 w 62"/>
              <a:gd name="T41" fmla="*/ 0 h 302"/>
              <a:gd name="T42" fmla="*/ 2147483646 w 62"/>
              <a:gd name="T43" fmla="*/ 2147483646 h 302"/>
              <a:gd name="T44" fmla="*/ 0 w 62"/>
              <a:gd name="T45" fmla="*/ 2147483646 h 302"/>
              <a:gd name="T46" fmla="*/ 0 w 62"/>
              <a:gd name="T47" fmla="*/ 2147483646 h 302"/>
              <a:gd name="T48" fmla="*/ 2147483646 w 62"/>
              <a:gd name="T49" fmla="*/ 2147483646 h 3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2" h="302">
                <a:moveTo>
                  <a:pt x="43" y="294"/>
                </a:moveTo>
                <a:lnTo>
                  <a:pt x="43" y="294"/>
                </a:lnTo>
                <a:lnTo>
                  <a:pt x="45" y="299"/>
                </a:lnTo>
                <a:lnTo>
                  <a:pt x="47" y="300"/>
                </a:lnTo>
                <a:lnTo>
                  <a:pt x="50" y="302"/>
                </a:lnTo>
                <a:lnTo>
                  <a:pt x="55" y="302"/>
                </a:lnTo>
                <a:lnTo>
                  <a:pt x="59" y="300"/>
                </a:lnTo>
                <a:lnTo>
                  <a:pt x="61" y="299"/>
                </a:lnTo>
                <a:lnTo>
                  <a:pt x="62" y="295"/>
                </a:lnTo>
                <a:lnTo>
                  <a:pt x="62" y="292"/>
                </a:lnTo>
                <a:lnTo>
                  <a:pt x="19" y="6"/>
                </a:lnTo>
                <a:lnTo>
                  <a:pt x="18" y="3"/>
                </a:lnTo>
                <a:lnTo>
                  <a:pt x="16" y="1"/>
                </a:lnTo>
                <a:lnTo>
                  <a:pt x="12" y="0"/>
                </a:lnTo>
                <a:lnTo>
                  <a:pt x="9" y="0"/>
                </a:lnTo>
                <a:lnTo>
                  <a:pt x="4" y="0"/>
                </a:lnTo>
                <a:lnTo>
                  <a:pt x="2" y="3"/>
                </a:lnTo>
                <a:lnTo>
                  <a:pt x="0" y="6"/>
                </a:lnTo>
                <a:lnTo>
                  <a:pt x="0" y="10"/>
                </a:lnTo>
                <a:lnTo>
                  <a:pt x="43" y="29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1" name="Freeform 89"/>
          <p:cNvSpPr/>
          <p:nvPr userDrawn="1"/>
        </p:nvSpPr>
        <p:spPr bwMode="auto">
          <a:xfrm>
            <a:off x="7142164" y="198836"/>
            <a:ext cx="204787" cy="339328"/>
          </a:xfrm>
          <a:custGeom>
            <a:avLst/>
            <a:gdLst>
              <a:gd name="T0" fmla="*/ 2147483646 w 129"/>
              <a:gd name="T1" fmla="*/ 2147483646 h 285"/>
              <a:gd name="T2" fmla="*/ 2147483646 w 129"/>
              <a:gd name="T3" fmla="*/ 2147483646 h 285"/>
              <a:gd name="T4" fmla="*/ 2147483646 w 129"/>
              <a:gd name="T5" fmla="*/ 2147483646 h 285"/>
              <a:gd name="T6" fmla="*/ 2147483646 w 129"/>
              <a:gd name="T7" fmla="*/ 2147483646 h 285"/>
              <a:gd name="T8" fmla="*/ 2147483646 w 129"/>
              <a:gd name="T9" fmla="*/ 2147483646 h 285"/>
              <a:gd name="T10" fmla="*/ 2147483646 w 129"/>
              <a:gd name="T11" fmla="*/ 2147483646 h 285"/>
              <a:gd name="T12" fmla="*/ 2147483646 w 129"/>
              <a:gd name="T13" fmla="*/ 2147483646 h 285"/>
              <a:gd name="T14" fmla="*/ 2147483646 w 129"/>
              <a:gd name="T15" fmla="*/ 2147483646 h 285"/>
              <a:gd name="T16" fmla="*/ 2147483646 w 129"/>
              <a:gd name="T17" fmla="*/ 2147483646 h 285"/>
              <a:gd name="T18" fmla="*/ 2147483646 w 129"/>
              <a:gd name="T19" fmla="*/ 2147483646 h 285"/>
              <a:gd name="T20" fmla="*/ 2147483646 w 129"/>
              <a:gd name="T21" fmla="*/ 2147483646 h 285"/>
              <a:gd name="T22" fmla="*/ 2147483646 w 129"/>
              <a:gd name="T23" fmla="*/ 2147483646 h 285"/>
              <a:gd name="T24" fmla="*/ 2147483646 w 129"/>
              <a:gd name="T25" fmla="*/ 2147483646 h 285"/>
              <a:gd name="T26" fmla="*/ 2147483646 w 129"/>
              <a:gd name="T27" fmla="*/ 2147483646 h 285"/>
              <a:gd name="T28" fmla="*/ 2147483646 w 129"/>
              <a:gd name="T29" fmla="*/ 2147483646 h 285"/>
              <a:gd name="T30" fmla="*/ 2147483646 w 129"/>
              <a:gd name="T31" fmla="*/ 2147483646 h 285"/>
              <a:gd name="T32" fmla="*/ 2147483646 w 129"/>
              <a:gd name="T33" fmla="*/ 0 h 285"/>
              <a:gd name="T34" fmla="*/ 2147483646 w 129"/>
              <a:gd name="T35" fmla="*/ 2147483646 h 285"/>
              <a:gd name="T36" fmla="*/ 2147483646 w 129"/>
              <a:gd name="T37" fmla="*/ 2147483646 h 285"/>
              <a:gd name="T38" fmla="*/ 2147483646 w 129"/>
              <a:gd name="T39" fmla="*/ 2147483646 h 285"/>
              <a:gd name="T40" fmla="*/ 2147483646 w 129"/>
              <a:gd name="T41" fmla="*/ 2147483646 h 285"/>
              <a:gd name="T42" fmla="*/ 2147483646 w 129"/>
              <a:gd name="T43" fmla="*/ 2147483646 h 285"/>
              <a:gd name="T44" fmla="*/ 0 w 129"/>
              <a:gd name="T45" fmla="*/ 2147483646 h 285"/>
              <a:gd name="T46" fmla="*/ 2147483646 w 129"/>
              <a:gd name="T47" fmla="*/ 2147483646 h 285"/>
              <a:gd name="T48" fmla="*/ 2147483646 w 129"/>
              <a:gd name="T49" fmla="*/ 2147483646 h 2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 h="285">
                <a:moveTo>
                  <a:pt x="110" y="280"/>
                </a:moveTo>
                <a:lnTo>
                  <a:pt x="110" y="280"/>
                </a:lnTo>
                <a:lnTo>
                  <a:pt x="112" y="283"/>
                </a:lnTo>
                <a:lnTo>
                  <a:pt x="115" y="285"/>
                </a:lnTo>
                <a:lnTo>
                  <a:pt x="119" y="285"/>
                </a:lnTo>
                <a:lnTo>
                  <a:pt x="122" y="285"/>
                </a:lnTo>
                <a:lnTo>
                  <a:pt x="126" y="283"/>
                </a:lnTo>
                <a:lnTo>
                  <a:pt x="127" y="280"/>
                </a:lnTo>
                <a:lnTo>
                  <a:pt x="129" y="277"/>
                </a:lnTo>
                <a:lnTo>
                  <a:pt x="127" y="273"/>
                </a:lnTo>
                <a:lnTo>
                  <a:pt x="19" y="7"/>
                </a:lnTo>
                <a:lnTo>
                  <a:pt x="17" y="3"/>
                </a:lnTo>
                <a:lnTo>
                  <a:pt x="14" y="1"/>
                </a:lnTo>
                <a:lnTo>
                  <a:pt x="11" y="0"/>
                </a:lnTo>
                <a:lnTo>
                  <a:pt x="7" y="1"/>
                </a:lnTo>
                <a:lnTo>
                  <a:pt x="4" y="3"/>
                </a:lnTo>
                <a:lnTo>
                  <a:pt x="2" y="7"/>
                </a:lnTo>
                <a:lnTo>
                  <a:pt x="0" y="10"/>
                </a:lnTo>
                <a:lnTo>
                  <a:pt x="2" y="14"/>
                </a:lnTo>
                <a:lnTo>
                  <a:pt x="110" y="28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2" name="Freeform 90"/>
          <p:cNvSpPr/>
          <p:nvPr userDrawn="1"/>
        </p:nvSpPr>
        <p:spPr bwMode="auto">
          <a:xfrm>
            <a:off x="7034214" y="272654"/>
            <a:ext cx="288925" cy="304800"/>
          </a:xfrm>
          <a:custGeom>
            <a:avLst/>
            <a:gdLst>
              <a:gd name="T0" fmla="*/ 2147483646 w 182"/>
              <a:gd name="T1" fmla="*/ 2147483646 h 256"/>
              <a:gd name="T2" fmla="*/ 2147483646 w 182"/>
              <a:gd name="T3" fmla="*/ 2147483646 h 256"/>
              <a:gd name="T4" fmla="*/ 2147483646 w 182"/>
              <a:gd name="T5" fmla="*/ 2147483646 h 256"/>
              <a:gd name="T6" fmla="*/ 2147483646 w 182"/>
              <a:gd name="T7" fmla="*/ 2147483646 h 256"/>
              <a:gd name="T8" fmla="*/ 2147483646 w 182"/>
              <a:gd name="T9" fmla="*/ 2147483646 h 256"/>
              <a:gd name="T10" fmla="*/ 2147483646 w 182"/>
              <a:gd name="T11" fmla="*/ 2147483646 h 256"/>
              <a:gd name="T12" fmla="*/ 2147483646 w 182"/>
              <a:gd name="T13" fmla="*/ 2147483646 h 256"/>
              <a:gd name="T14" fmla="*/ 2147483646 w 182"/>
              <a:gd name="T15" fmla="*/ 2147483646 h 256"/>
              <a:gd name="T16" fmla="*/ 2147483646 w 182"/>
              <a:gd name="T17" fmla="*/ 2147483646 h 256"/>
              <a:gd name="T18" fmla="*/ 2147483646 w 182"/>
              <a:gd name="T19" fmla="*/ 2147483646 h 256"/>
              <a:gd name="T20" fmla="*/ 2147483646 w 182"/>
              <a:gd name="T21" fmla="*/ 2147483646 h 256"/>
              <a:gd name="T22" fmla="*/ 2147483646 w 182"/>
              <a:gd name="T23" fmla="*/ 2147483646 h 256"/>
              <a:gd name="T24" fmla="*/ 2147483646 w 182"/>
              <a:gd name="T25" fmla="*/ 2147483646 h 256"/>
              <a:gd name="T26" fmla="*/ 2147483646 w 182"/>
              <a:gd name="T27" fmla="*/ 2147483646 h 256"/>
              <a:gd name="T28" fmla="*/ 2147483646 w 182"/>
              <a:gd name="T29" fmla="*/ 2147483646 h 256"/>
              <a:gd name="T30" fmla="*/ 2147483646 w 182"/>
              <a:gd name="T31" fmla="*/ 0 h 256"/>
              <a:gd name="T32" fmla="*/ 2147483646 w 182"/>
              <a:gd name="T33" fmla="*/ 0 h 256"/>
              <a:gd name="T34" fmla="*/ 2147483646 w 182"/>
              <a:gd name="T35" fmla="*/ 2147483646 h 256"/>
              <a:gd name="T36" fmla="*/ 2147483646 w 182"/>
              <a:gd name="T37" fmla="*/ 2147483646 h 256"/>
              <a:gd name="T38" fmla="*/ 2147483646 w 182"/>
              <a:gd name="T39" fmla="*/ 2147483646 h 256"/>
              <a:gd name="T40" fmla="*/ 2147483646 w 182"/>
              <a:gd name="T41" fmla="*/ 2147483646 h 256"/>
              <a:gd name="T42" fmla="*/ 0 w 182"/>
              <a:gd name="T43" fmla="*/ 2147483646 h 256"/>
              <a:gd name="T44" fmla="*/ 0 w 182"/>
              <a:gd name="T45" fmla="*/ 2147483646 h 256"/>
              <a:gd name="T46" fmla="*/ 2147483646 w 182"/>
              <a:gd name="T47" fmla="*/ 2147483646 h 256"/>
              <a:gd name="T48" fmla="*/ 2147483646 w 182"/>
              <a:gd name="T49" fmla="*/ 2147483646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2" h="256">
                <a:moveTo>
                  <a:pt x="165" y="252"/>
                </a:moveTo>
                <a:lnTo>
                  <a:pt x="165" y="252"/>
                </a:lnTo>
                <a:lnTo>
                  <a:pt x="166" y="256"/>
                </a:lnTo>
                <a:lnTo>
                  <a:pt x="170" y="256"/>
                </a:lnTo>
                <a:lnTo>
                  <a:pt x="173" y="256"/>
                </a:lnTo>
                <a:lnTo>
                  <a:pt x="178" y="254"/>
                </a:lnTo>
                <a:lnTo>
                  <a:pt x="180" y="252"/>
                </a:lnTo>
                <a:lnTo>
                  <a:pt x="182" y="249"/>
                </a:lnTo>
                <a:lnTo>
                  <a:pt x="182" y="245"/>
                </a:lnTo>
                <a:lnTo>
                  <a:pt x="180" y="242"/>
                </a:lnTo>
                <a:lnTo>
                  <a:pt x="17" y="5"/>
                </a:lnTo>
                <a:lnTo>
                  <a:pt x="15" y="1"/>
                </a:lnTo>
                <a:lnTo>
                  <a:pt x="12" y="0"/>
                </a:lnTo>
                <a:lnTo>
                  <a:pt x="6" y="0"/>
                </a:lnTo>
                <a:lnTo>
                  <a:pt x="3" y="1"/>
                </a:lnTo>
                <a:lnTo>
                  <a:pt x="1" y="5"/>
                </a:lnTo>
                <a:lnTo>
                  <a:pt x="0" y="8"/>
                </a:lnTo>
                <a:lnTo>
                  <a:pt x="0" y="12"/>
                </a:lnTo>
                <a:lnTo>
                  <a:pt x="1" y="15"/>
                </a:lnTo>
                <a:lnTo>
                  <a:pt x="165" y="25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3" name="Freeform 91"/>
          <p:cNvSpPr/>
          <p:nvPr userDrawn="1"/>
        </p:nvSpPr>
        <p:spPr bwMode="auto">
          <a:xfrm>
            <a:off x="7800975" y="810817"/>
            <a:ext cx="350838" cy="264319"/>
          </a:xfrm>
          <a:custGeom>
            <a:avLst/>
            <a:gdLst>
              <a:gd name="T0" fmla="*/ 2147483646 w 221"/>
              <a:gd name="T1" fmla="*/ 2147483646 h 222"/>
              <a:gd name="T2" fmla="*/ 2147483646 w 221"/>
              <a:gd name="T3" fmla="*/ 2147483646 h 222"/>
              <a:gd name="T4" fmla="*/ 2147483646 w 221"/>
              <a:gd name="T5" fmla="*/ 2147483646 h 222"/>
              <a:gd name="T6" fmla="*/ 2147483646 w 221"/>
              <a:gd name="T7" fmla="*/ 2147483646 h 222"/>
              <a:gd name="T8" fmla="*/ 2147483646 w 221"/>
              <a:gd name="T9" fmla="*/ 2147483646 h 222"/>
              <a:gd name="T10" fmla="*/ 2147483646 w 221"/>
              <a:gd name="T11" fmla="*/ 2147483646 h 222"/>
              <a:gd name="T12" fmla="*/ 2147483646 w 221"/>
              <a:gd name="T13" fmla="*/ 2147483646 h 222"/>
              <a:gd name="T14" fmla="*/ 2147483646 w 221"/>
              <a:gd name="T15" fmla="*/ 2147483646 h 222"/>
              <a:gd name="T16" fmla="*/ 2147483646 w 221"/>
              <a:gd name="T17" fmla="*/ 2147483646 h 222"/>
              <a:gd name="T18" fmla="*/ 0 w 221"/>
              <a:gd name="T19" fmla="*/ 2147483646 h 222"/>
              <a:gd name="T20" fmla="*/ 0 w 221"/>
              <a:gd name="T21" fmla="*/ 2147483646 h 222"/>
              <a:gd name="T22" fmla="*/ 0 w 221"/>
              <a:gd name="T23" fmla="*/ 2147483646 h 222"/>
              <a:gd name="T24" fmla="*/ 2147483646 w 221"/>
              <a:gd name="T25" fmla="*/ 2147483646 h 222"/>
              <a:gd name="T26" fmla="*/ 2147483646 w 221"/>
              <a:gd name="T27" fmla="*/ 2147483646 h 222"/>
              <a:gd name="T28" fmla="*/ 2147483646 w 221"/>
              <a:gd name="T29" fmla="*/ 2147483646 h 222"/>
              <a:gd name="T30" fmla="*/ 2147483646 w 221"/>
              <a:gd name="T31" fmla="*/ 2147483646 h 222"/>
              <a:gd name="T32" fmla="*/ 2147483646 w 221"/>
              <a:gd name="T33" fmla="*/ 2147483646 h 222"/>
              <a:gd name="T34" fmla="*/ 2147483646 w 221"/>
              <a:gd name="T35" fmla="*/ 2147483646 h 222"/>
              <a:gd name="T36" fmla="*/ 2147483646 w 221"/>
              <a:gd name="T37" fmla="*/ 2147483646 h 222"/>
              <a:gd name="T38" fmla="*/ 2147483646 w 221"/>
              <a:gd name="T39" fmla="*/ 2147483646 h 222"/>
              <a:gd name="T40" fmla="*/ 2147483646 w 221"/>
              <a:gd name="T41" fmla="*/ 2147483646 h 222"/>
              <a:gd name="T42" fmla="*/ 2147483646 w 221"/>
              <a:gd name="T43" fmla="*/ 2147483646 h 222"/>
              <a:gd name="T44" fmla="*/ 2147483646 w 221"/>
              <a:gd name="T45" fmla="*/ 2147483646 h 222"/>
              <a:gd name="T46" fmla="*/ 2147483646 w 221"/>
              <a:gd name="T47" fmla="*/ 2147483646 h 222"/>
              <a:gd name="T48" fmla="*/ 2147483646 w 221"/>
              <a:gd name="T49" fmla="*/ 2147483646 h 222"/>
              <a:gd name="T50" fmla="*/ 2147483646 w 221"/>
              <a:gd name="T51" fmla="*/ 2147483646 h 222"/>
              <a:gd name="T52" fmla="*/ 2147483646 w 221"/>
              <a:gd name="T53" fmla="*/ 2147483646 h 222"/>
              <a:gd name="T54" fmla="*/ 2147483646 w 221"/>
              <a:gd name="T55" fmla="*/ 2147483646 h 222"/>
              <a:gd name="T56" fmla="*/ 2147483646 w 221"/>
              <a:gd name="T57" fmla="*/ 2147483646 h 222"/>
              <a:gd name="T58" fmla="*/ 2147483646 w 221"/>
              <a:gd name="T59" fmla="*/ 2147483646 h 222"/>
              <a:gd name="T60" fmla="*/ 2147483646 w 221"/>
              <a:gd name="T61" fmla="*/ 2147483646 h 222"/>
              <a:gd name="T62" fmla="*/ 2147483646 w 221"/>
              <a:gd name="T63" fmla="*/ 2147483646 h 222"/>
              <a:gd name="T64" fmla="*/ 2147483646 w 221"/>
              <a:gd name="T65" fmla="*/ 2147483646 h 222"/>
              <a:gd name="T66" fmla="*/ 2147483646 w 221"/>
              <a:gd name="T67" fmla="*/ 2147483646 h 222"/>
              <a:gd name="T68" fmla="*/ 2147483646 w 221"/>
              <a:gd name="T69" fmla="*/ 2147483646 h 222"/>
              <a:gd name="T70" fmla="*/ 2147483646 w 221"/>
              <a:gd name="T71" fmla="*/ 2147483646 h 222"/>
              <a:gd name="T72" fmla="*/ 2147483646 w 221"/>
              <a:gd name="T73" fmla="*/ 2147483646 h 222"/>
              <a:gd name="T74" fmla="*/ 2147483646 w 221"/>
              <a:gd name="T75" fmla="*/ 2147483646 h 222"/>
              <a:gd name="T76" fmla="*/ 2147483646 w 221"/>
              <a:gd name="T77" fmla="*/ 2147483646 h 222"/>
              <a:gd name="T78" fmla="*/ 2147483646 w 221"/>
              <a:gd name="T79" fmla="*/ 2147483646 h 222"/>
              <a:gd name="T80" fmla="*/ 2147483646 w 221"/>
              <a:gd name="T81" fmla="*/ 2147483646 h 222"/>
              <a:gd name="T82" fmla="*/ 2147483646 w 221"/>
              <a:gd name="T83" fmla="*/ 2147483646 h 222"/>
              <a:gd name="T84" fmla="*/ 2147483646 w 221"/>
              <a:gd name="T85" fmla="*/ 2147483646 h 222"/>
              <a:gd name="T86" fmla="*/ 2147483646 w 221"/>
              <a:gd name="T87" fmla="*/ 2147483646 h 222"/>
              <a:gd name="T88" fmla="*/ 2147483646 w 221"/>
              <a:gd name="T89" fmla="*/ 2147483646 h 222"/>
              <a:gd name="T90" fmla="*/ 2147483646 w 221"/>
              <a:gd name="T91" fmla="*/ 2147483646 h 222"/>
              <a:gd name="T92" fmla="*/ 2147483646 w 221"/>
              <a:gd name="T93" fmla="*/ 2147483646 h 222"/>
              <a:gd name="T94" fmla="*/ 2147483646 w 221"/>
              <a:gd name="T95" fmla="*/ 2147483646 h 222"/>
              <a:gd name="T96" fmla="*/ 2147483646 w 221"/>
              <a:gd name="T97" fmla="*/ 2147483646 h 222"/>
              <a:gd name="T98" fmla="*/ 2147483646 w 221"/>
              <a:gd name="T99" fmla="*/ 2147483646 h 222"/>
              <a:gd name="T100" fmla="*/ 2147483646 w 221"/>
              <a:gd name="T101" fmla="*/ 2147483646 h 222"/>
              <a:gd name="T102" fmla="*/ 2147483646 w 221"/>
              <a:gd name="T103" fmla="*/ 2147483646 h 222"/>
              <a:gd name="T104" fmla="*/ 2147483646 w 221"/>
              <a:gd name="T105" fmla="*/ 2147483646 h 222"/>
              <a:gd name="T106" fmla="*/ 2147483646 w 221"/>
              <a:gd name="T107" fmla="*/ 2147483646 h 222"/>
              <a:gd name="T108" fmla="*/ 2147483646 w 221"/>
              <a:gd name="T109" fmla="*/ 0 h 222"/>
              <a:gd name="T110" fmla="*/ 2147483646 w 221"/>
              <a:gd name="T111" fmla="*/ 0 h 222"/>
              <a:gd name="T112" fmla="*/ 2147483646 w 221"/>
              <a:gd name="T113" fmla="*/ 2147483646 h 222"/>
              <a:gd name="T114" fmla="*/ 2147483646 w 221"/>
              <a:gd name="T115" fmla="*/ 2147483646 h 222"/>
              <a:gd name="T116" fmla="*/ 2147483646 w 221"/>
              <a:gd name="T117" fmla="*/ 2147483646 h 222"/>
              <a:gd name="T118" fmla="*/ 2147483646 w 221"/>
              <a:gd name="T119" fmla="*/ 2147483646 h 222"/>
              <a:gd name="T120" fmla="*/ 2147483646 w 221"/>
              <a:gd name="T121" fmla="*/ 2147483646 h 222"/>
              <a:gd name="T122" fmla="*/ 2147483646 w 221"/>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 h="222">
                <a:moveTo>
                  <a:pt x="49" y="17"/>
                </a:moveTo>
                <a:lnTo>
                  <a:pt x="49" y="17"/>
                </a:lnTo>
                <a:lnTo>
                  <a:pt x="41" y="24"/>
                </a:lnTo>
                <a:lnTo>
                  <a:pt x="32" y="31"/>
                </a:lnTo>
                <a:lnTo>
                  <a:pt x="25" y="39"/>
                </a:lnTo>
                <a:lnTo>
                  <a:pt x="18" y="48"/>
                </a:lnTo>
                <a:lnTo>
                  <a:pt x="13" y="56"/>
                </a:lnTo>
                <a:lnTo>
                  <a:pt x="8" y="67"/>
                </a:lnTo>
                <a:lnTo>
                  <a:pt x="1" y="87"/>
                </a:lnTo>
                <a:lnTo>
                  <a:pt x="0" y="108"/>
                </a:lnTo>
                <a:lnTo>
                  <a:pt x="0" y="118"/>
                </a:lnTo>
                <a:lnTo>
                  <a:pt x="0" y="130"/>
                </a:lnTo>
                <a:lnTo>
                  <a:pt x="3" y="141"/>
                </a:lnTo>
                <a:lnTo>
                  <a:pt x="6" y="151"/>
                </a:lnTo>
                <a:lnTo>
                  <a:pt x="10" y="161"/>
                </a:lnTo>
                <a:lnTo>
                  <a:pt x="17" y="170"/>
                </a:lnTo>
                <a:lnTo>
                  <a:pt x="24" y="180"/>
                </a:lnTo>
                <a:lnTo>
                  <a:pt x="30" y="189"/>
                </a:lnTo>
                <a:lnTo>
                  <a:pt x="39" y="196"/>
                </a:lnTo>
                <a:lnTo>
                  <a:pt x="48" y="203"/>
                </a:lnTo>
                <a:lnTo>
                  <a:pt x="56" y="208"/>
                </a:lnTo>
                <a:lnTo>
                  <a:pt x="65" y="213"/>
                </a:lnTo>
                <a:lnTo>
                  <a:pt x="85" y="220"/>
                </a:lnTo>
                <a:lnTo>
                  <a:pt x="108" y="222"/>
                </a:lnTo>
                <a:lnTo>
                  <a:pt x="118" y="222"/>
                </a:lnTo>
                <a:lnTo>
                  <a:pt x="128" y="220"/>
                </a:lnTo>
                <a:lnTo>
                  <a:pt x="139" y="218"/>
                </a:lnTo>
                <a:lnTo>
                  <a:pt x="149" y="215"/>
                </a:lnTo>
                <a:lnTo>
                  <a:pt x="159" y="209"/>
                </a:lnTo>
                <a:lnTo>
                  <a:pt x="170" y="204"/>
                </a:lnTo>
                <a:lnTo>
                  <a:pt x="178" y="197"/>
                </a:lnTo>
                <a:lnTo>
                  <a:pt x="187" y="191"/>
                </a:lnTo>
                <a:lnTo>
                  <a:pt x="196" y="182"/>
                </a:lnTo>
                <a:lnTo>
                  <a:pt x="201" y="173"/>
                </a:lnTo>
                <a:lnTo>
                  <a:pt x="208" y="165"/>
                </a:lnTo>
                <a:lnTo>
                  <a:pt x="211" y="154"/>
                </a:lnTo>
                <a:lnTo>
                  <a:pt x="218" y="136"/>
                </a:lnTo>
                <a:lnTo>
                  <a:pt x="221" y="113"/>
                </a:lnTo>
                <a:lnTo>
                  <a:pt x="221" y="103"/>
                </a:lnTo>
                <a:lnTo>
                  <a:pt x="220" y="93"/>
                </a:lnTo>
                <a:lnTo>
                  <a:pt x="216" y="82"/>
                </a:lnTo>
                <a:lnTo>
                  <a:pt x="213" y="72"/>
                </a:lnTo>
                <a:lnTo>
                  <a:pt x="209" y="62"/>
                </a:lnTo>
                <a:lnTo>
                  <a:pt x="204" y="51"/>
                </a:lnTo>
                <a:lnTo>
                  <a:pt x="197" y="43"/>
                </a:lnTo>
                <a:lnTo>
                  <a:pt x="189" y="34"/>
                </a:lnTo>
                <a:lnTo>
                  <a:pt x="182" y="26"/>
                </a:lnTo>
                <a:lnTo>
                  <a:pt x="173" y="19"/>
                </a:lnTo>
                <a:lnTo>
                  <a:pt x="163" y="14"/>
                </a:lnTo>
                <a:lnTo>
                  <a:pt x="154" y="8"/>
                </a:lnTo>
                <a:lnTo>
                  <a:pt x="134" y="3"/>
                </a:lnTo>
                <a:lnTo>
                  <a:pt x="113" y="0"/>
                </a:lnTo>
                <a:lnTo>
                  <a:pt x="103" y="0"/>
                </a:lnTo>
                <a:lnTo>
                  <a:pt x="91" y="1"/>
                </a:lnTo>
                <a:lnTo>
                  <a:pt x="80" y="3"/>
                </a:lnTo>
                <a:lnTo>
                  <a:pt x="70" y="7"/>
                </a:lnTo>
                <a:lnTo>
                  <a:pt x="60" y="12"/>
                </a:lnTo>
                <a:lnTo>
                  <a:pt x="49" y="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4" name="Freeform 92"/>
          <p:cNvSpPr/>
          <p:nvPr userDrawn="1"/>
        </p:nvSpPr>
        <p:spPr bwMode="auto">
          <a:xfrm>
            <a:off x="7243763" y="1160861"/>
            <a:ext cx="220662" cy="167878"/>
          </a:xfrm>
          <a:custGeom>
            <a:avLst/>
            <a:gdLst>
              <a:gd name="T0" fmla="*/ 2147483646 w 139"/>
              <a:gd name="T1" fmla="*/ 2147483646 h 141"/>
              <a:gd name="T2" fmla="*/ 2147483646 w 139"/>
              <a:gd name="T3" fmla="*/ 2147483646 h 141"/>
              <a:gd name="T4" fmla="*/ 2147483646 w 139"/>
              <a:gd name="T5" fmla="*/ 2147483646 h 141"/>
              <a:gd name="T6" fmla="*/ 2147483646 w 139"/>
              <a:gd name="T7" fmla="*/ 2147483646 h 141"/>
              <a:gd name="T8" fmla="*/ 2147483646 w 139"/>
              <a:gd name="T9" fmla="*/ 2147483646 h 141"/>
              <a:gd name="T10" fmla="*/ 0 w 139"/>
              <a:gd name="T11" fmla="*/ 2147483646 h 141"/>
              <a:gd name="T12" fmla="*/ 0 w 139"/>
              <a:gd name="T13" fmla="*/ 2147483646 h 141"/>
              <a:gd name="T14" fmla="*/ 0 w 139"/>
              <a:gd name="T15" fmla="*/ 2147483646 h 141"/>
              <a:gd name="T16" fmla="*/ 2147483646 w 139"/>
              <a:gd name="T17" fmla="*/ 2147483646 h 141"/>
              <a:gd name="T18" fmla="*/ 2147483646 w 139"/>
              <a:gd name="T19" fmla="*/ 2147483646 h 141"/>
              <a:gd name="T20" fmla="*/ 2147483646 w 139"/>
              <a:gd name="T21" fmla="*/ 2147483646 h 141"/>
              <a:gd name="T22" fmla="*/ 2147483646 w 139"/>
              <a:gd name="T23" fmla="*/ 2147483646 h 141"/>
              <a:gd name="T24" fmla="*/ 2147483646 w 139"/>
              <a:gd name="T25" fmla="*/ 2147483646 h 141"/>
              <a:gd name="T26" fmla="*/ 2147483646 w 139"/>
              <a:gd name="T27" fmla="*/ 2147483646 h 141"/>
              <a:gd name="T28" fmla="*/ 2147483646 w 139"/>
              <a:gd name="T29" fmla="*/ 2147483646 h 141"/>
              <a:gd name="T30" fmla="*/ 2147483646 w 139"/>
              <a:gd name="T31" fmla="*/ 2147483646 h 141"/>
              <a:gd name="T32" fmla="*/ 2147483646 w 139"/>
              <a:gd name="T33" fmla="*/ 2147483646 h 141"/>
              <a:gd name="T34" fmla="*/ 2147483646 w 139"/>
              <a:gd name="T35" fmla="*/ 2147483646 h 141"/>
              <a:gd name="T36" fmla="*/ 2147483646 w 139"/>
              <a:gd name="T37" fmla="*/ 2147483646 h 141"/>
              <a:gd name="T38" fmla="*/ 2147483646 w 139"/>
              <a:gd name="T39" fmla="*/ 2147483646 h 141"/>
              <a:gd name="T40" fmla="*/ 2147483646 w 139"/>
              <a:gd name="T41" fmla="*/ 2147483646 h 141"/>
              <a:gd name="T42" fmla="*/ 2147483646 w 139"/>
              <a:gd name="T43" fmla="*/ 2147483646 h 141"/>
              <a:gd name="T44" fmla="*/ 2147483646 w 139"/>
              <a:gd name="T45" fmla="*/ 2147483646 h 141"/>
              <a:gd name="T46" fmla="*/ 2147483646 w 139"/>
              <a:gd name="T47" fmla="*/ 2147483646 h 141"/>
              <a:gd name="T48" fmla="*/ 2147483646 w 139"/>
              <a:gd name="T49" fmla="*/ 2147483646 h 141"/>
              <a:gd name="T50" fmla="*/ 2147483646 w 139"/>
              <a:gd name="T51" fmla="*/ 2147483646 h 141"/>
              <a:gd name="T52" fmla="*/ 2147483646 w 139"/>
              <a:gd name="T53" fmla="*/ 2147483646 h 141"/>
              <a:gd name="T54" fmla="*/ 2147483646 w 139"/>
              <a:gd name="T55" fmla="*/ 2147483646 h 141"/>
              <a:gd name="T56" fmla="*/ 2147483646 w 139"/>
              <a:gd name="T57" fmla="*/ 2147483646 h 141"/>
              <a:gd name="T58" fmla="*/ 2147483646 w 139"/>
              <a:gd name="T59" fmla="*/ 2147483646 h 141"/>
              <a:gd name="T60" fmla="*/ 2147483646 w 139"/>
              <a:gd name="T61" fmla="*/ 2147483646 h 141"/>
              <a:gd name="T62" fmla="*/ 2147483646 w 139"/>
              <a:gd name="T63" fmla="*/ 2147483646 h 141"/>
              <a:gd name="T64" fmla="*/ 2147483646 w 139"/>
              <a:gd name="T65" fmla="*/ 2147483646 h 141"/>
              <a:gd name="T66" fmla="*/ 2147483646 w 139"/>
              <a:gd name="T67" fmla="*/ 0 h 141"/>
              <a:gd name="T68" fmla="*/ 2147483646 w 139"/>
              <a:gd name="T69" fmla="*/ 2147483646 h 141"/>
              <a:gd name="T70" fmla="*/ 2147483646 w 139"/>
              <a:gd name="T71" fmla="*/ 2147483646 h 141"/>
              <a:gd name="T72" fmla="*/ 2147483646 w 139"/>
              <a:gd name="T73" fmla="*/ 2147483646 h 141"/>
              <a:gd name="T74" fmla="*/ 2147483646 w 139"/>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 h="141">
                <a:moveTo>
                  <a:pt x="31" y="12"/>
                </a:moveTo>
                <a:lnTo>
                  <a:pt x="31" y="12"/>
                </a:lnTo>
                <a:lnTo>
                  <a:pt x="21" y="20"/>
                </a:lnTo>
                <a:lnTo>
                  <a:pt x="12" y="31"/>
                </a:lnTo>
                <a:lnTo>
                  <a:pt x="5" y="43"/>
                </a:lnTo>
                <a:lnTo>
                  <a:pt x="0" y="56"/>
                </a:lnTo>
                <a:lnTo>
                  <a:pt x="0" y="68"/>
                </a:lnTo>
                <a:lnTo>
                  <a:pt x="0" y="82"/>
                </a:lnTo>
                <a:lnTo>
                  <a:pt x="3" y="96"/>
                </a:lnTo>
                <a:lnTo>
                  <a:pt x="10" y="108"/>
                </a:lnTo>
                <a:lnTo>
                  <a:pt x="19" y="120"/>
                </a:lnTo>
                <a:lnTo>
                  <a:pt x="29" y="129"/>
                </a:lnTo>
                <a:lnTo>
                  <a:pt x="41" y="136"/>
                </a:lnTo>
                <a:lnTo>
                  <a:pt x="55" y="139"/>
                </a:lnTo>
                <a:lnTo>
                  <a:pt x="67" y="141"/>
                </a:lnTo>
                <a:lnTo>
                  <a:pt x="81" y="141"/>
                </a:lnTo>
                <a:lnTo>
                  <a:pt x="94" y="137"/>
                </a:lnTo>
                <a:lnTo>
                  <a:pt x="108" y="130"/>
                </a:lnTo>
                <a:lnTo>
                  <a:pt x="118" y="122"/>
                </a:lnTo>
                <a:lnTo>
                  <a:pt x="127" y="111"/>
                </a:lnTo>
                <a:lnTo>
                  <a:pt x="134" y="99"/>
                </a:lnTo>
                <a:lnTo>
                  <a:pt x="137" y="86"/>
                </a:lnTo>
                <a:lnTo>
                  <a:pt x="139" y="72"/>
                </a:lnTo>
                <a:lnTo>
                  <a:pt x="139" y="60"/>
                </a:lnTo>
                <a:lnTo>
                  <a:pt x="136" y="46"/>
                </a:lnTo>
                <a:lnTo>
                  <a:pt x="129" y="32"/>
                </a:lnTo>
                <a:lnTo>
                  <a:pt x="120" y="22"/>
                </a:lnTo>
                <a:lnTo>
                  <a:pt x="110" y="13"/>
                </a:lnTo>
                <a:lnTo>
                  <a:pt x="98" y="7"/>
                </a:lnTo>
                <a:lnTo>
                  <a:pt x="84" y="1"/>
                </a:lnTo>
                <a:lnTo>
                  <a:pt x="70" y="0"/>
                </a:lnTo>
                <a:lnTo>
                  <a:pt x="58" y="1"/>
                </a:lnTo>
                <a:lnTo>
                  <a:pt x="45" y="5"/>
                </a:lnTo>
                <a:lnTo>
                  <a:pt x="31"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5" name="Freeform 93"/>
          <p:cNvSpPr/>
          <p:nvPr userDrawn="1"/>
        </p:nvSpPr>
        <p:spPr bwMode="auto">
          <a:xfrm>
            <a:off x="7423151" y="987030"/>
            <a:ext cx="454025" cy="230981"/>
          </a:xfrm>
          <a:custGeom>
            <a:avLst/>
            <a:gdLst>
              <a:gd name="T0" fmla="*/ 2147483646 w 286"/>
              <a:gd name="T1" fmla="*/ 2147483646 h 194"/>
              <a:gd name="T2" fmla="*/ 2147483646 w 286"/>
              <a:gd name="T3" fmla="*/ 2147483646 h 194"/>
              <a:gd name="T4" fmla="*/ 2147483646 w 286"/>
              <a:gd name="T5" fmla="*/ 2147483646 h 194"/>
              <a:gd name="T6" fmla="*/ 0 w 286"/>
              <a:gd name="T7" fmla="*/ 2147483646 h 194"/>
              <a:gd name="T8" fmla="*/ 0 w 286"/>
              <a:gd name="T9" fmla="*/ 2147483646 h 194"/>
              <a:gd name="T10" fmla="*/ 2147483646 w 286"/>
              <a:gd name="T11" fmla="*/ 2147483646 h 194"/>
              <a:gd name="T12" fmla="*/ 2147483646 w 286"/>
              <a:gd name="T13" fmla="*/ 2147483646 h 194"/>
              <a:gd name="T14" fmla="*/ 2147483646 w 286"/>
              <a:gd name="T15" fmla="*/ 2147483646 h 194"/>
              <a:gd name="T16" fmla="*/ 2147483646 w 286"/>
              <a:gd name="T17" fmla="*/ 2147483646 h 194"/>
              <a:gd name="T18" fmla="*/ 2147483646 w 286"/>
              <a:gd name="T19" fmla="*/ 2147483646 h 194"/>
              <a:gd name="T20" fmla="*/ 2147483646 w 286"/>
              <a:gd name="T21" fmla="*/ 2147483646 h 194"/>
              <a:gd name="T22" fmla="*/ 2147483646 w 286"/>
              <a:gd name="T23" fmla="*/ 2147483646 h 194"/>
              <a:gd name="T24" fmla="*/ 2147483646 w 286"/>
              <a:gd name="T25" fmla="*/ 2147483646 h 194"/>
              <a:gd name="T26" fmla="*/ 2147483646 w 286"/>
              <a:gd name="T27" fmla="*/ 2147483646 h 194"/>
              <a:gd name="T28" fmla="*/ 2147483646 w 286"/>
              <a:gd name="T29" fmla="*/ 2147483646 h 194"/>
              <a:gd name="T30" fmla="*/ 2147483646 w 286"/>
              <a:gd name="T31" fmla="*/ 2147483646 h 194"/>
              <a:gd name="T32" fmla="*/ 2147483646 w 286"/>
              <a:gd name="T33" fmla="*/ 2147483646 h 194"/>
              <a:gd name="T34" fmla="*/ 2147483646 w 286"/>
              <a:gd name="T35" fmla="*/ 2147483646 h 194"/>
              <a:gd name="T36" fmla="*/ 2147483646 w 286"/>
              <a:gd name="T37" fmla="*/ 2147483646 h 194"/>
              <a:gd name="T38" fmla="*/ 2147483646 w 286"/>
              <a:gd name="T39" fmla="*/ 2147483646 h 194"/>
              <a:gd name="T40" fmla="*/ 2147483646 w 286"/>
              <a:gd name="T41" fmla="*/ 2147483646 h 194"/>
              <a:gd name="T42" fmla="*/ 2147483646 w 286"/>
              <a:gd name="T43" fmla="*/ 0 h 194"/>
              <a:gd name="T44" fmla="*/ 2147483646 w 286"/>
              <a:gd name="T45" fmla="*/ 0 h 194"/>
              <a:gd name="T46" fmla="*/ 2147483646 w 286"/>
              <a:gd name="T47" fmla="*/ 2147483646 h 194"/>
              <a:gd name="T48" fmla="*/ 2147483646 w 286"/>
              <a:gd name="T49" fmla="*/ 2147483646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6" h="194">
                <a:moveTo>
                  <a:pt x="7" y="166"/>
                </a:moveTo>
                <a:lnTo>
                  <a:pt x="7" y="166"/>
                </a:lnTo>
                <a:lnTo>
                  <a:pt x="2" y="170"/>
                </a:lnTo>
                <a:lnTo>
                  <a:pt x="0" y="175"/>
                </a:lnTo>
                <a:lnTo>
                  <a:pt x="0" y="182"/>
                </a:lnTo>
                <a:lnTo>
                  <a:pt x="2" y="187"/>
                </a:lnTo>
                <a:lnTo>
                  <a:pt x="5" y="192"/>
                </a:lnTo>
                <a:lnTo>
                  <a:pt x="12" y="194"/>
                </a:lnTo>
                <a:lnTo>
                  <a:pt x="18" y="194"/>
                </a:lnTo>
                <a:lnTo>
                  <a:pt x="23" y="192"/>
                </a:lnTo>
                <a:lnTo>
                  <a:pt x="279" y="29"/>
                </a:lnTo>
                <a:lnTo>
                  <a:pt x="284" y="24"/>
                </a:lnTo>
                <a:lnTo>
                  <a:pt x="286" y="18"/>
                </a:lnTo>
                <a:lnTo>
                  <a:pt x="286" y="13"/>
                </a:lnTo>
                <a:lnTo>
                  <a:pt x="284" y="6"/>
                </a:lnTo>
                <a:lnTo>
                  <a:pt x="279" y="3"/>
                </a:lnTo>
                <a:lnTo>
                  <a:pt x="274" y="0"/>
                </a:lnTo>
                <a:lnTo>
                  <a:pt x="268" y="0"/>
                </a:lnTo>
                <a:lnTo>
                  <a:pt x="262" y="3"/>
                </a:lnTo>
                <a:lnTo>
                  <a:pt x="7" y="16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6" name="Freeform 94"/>
          <p:cNvSpPr/>
          <p:nvPr userDrawn="1"/>
        </p:nvSpPr>
        <p:spPr bwMode="auto">
          <a:xfrm>
            <a:off x="8112126" y="796529"/>
            <a:ext cx="463550" cy="132159"/>
          </a:xfrm>
          <a:custGeom>
            <a:avLst/>
            <a:gdLst>
              <a:gd name="T0" fmla="*/ 2147483646 w 292"/>
              <a:gd name="T1" fmla="*/ 2147483646 h 111"/>
              <a:gd name="T2" fmla="*/ 2147483646 w 292"/>
              <a:gd name="T3" fmla="*/ 2147483646 h 111"/>
              <a:gd name="T4" fmla="*/ 2147483646 w 292"/>
              <a:gd name="T5" fmla="*/ 2147483646 h 111"/>
              <a:gd name="T6" fmla="*/ 0 w 292"/>
              <a:gd name="T7" fmla="*/ 2147483646 h 111"/>
              <a:gd name="T8" fmla="*/ 0 w 292"/>
              <a:gd name="T9" fmla="*/ 2147483646 h 111"/>
              <a:gd name="T10" fmla="*/ 0 w 292"/>
              <a:gd name="T11" fmla="*/ 2147483646 h 111"/>
              <a:gd name="T12" fmla="*/ 0 w 292"/>
              <a:gd name="T13" fmla="*/ 2147483646 h 111"/>
              <a:gd name="T14" fmla="*/ 0 w 292"/>
              <a:gd name="T15" fmla="*/ 2147483646 h 111"/>
              <a:gd name="T16" fmla="*/ 2147483646 w 292"/>
              <a:gd name="T17" fmla="*/ 2147483646 h 111"/>
              <a:gd name="T18" fmla="*/ 2147483646 w 292"/>
              <a:gd name="T19" fmla="*/ 2147483646 h 111"/>
              <a:gd name="T20" fmla="*/ 2147483646 w 292"/>
              <a:gd name="T21" fmla="*/ 2147483646 h 111"/>
              <a:gd name="T22" fmla="*/ 2147483646 w 292"/>
              <a:gd name="T23" fmla="*/ 2147483646 h 111"/>
              <a:gd name="T24" fmla="*/ 2147483646 w 292"/>
              <a:gd name="T25" fmla="*/ 2147483646 h 111"/>
              <a:gd name="T26" fmla="*/ 2147483646 w 292"/>
              <a:gd name="T27" fmla="*/ 2147483646 h 111"/>
              <a:gd name="T28" fmla="*/ 2147483646 w 292"/>
              <a:gd name="T29" fmla="*/ 2147483646 h 111"/>
              <a:gd name="T30" fmla="*/ 2147483646 w 292"/>
              <a:gd name="T31" fmla="*/ 2147483646 h 111"/>
              <a:gd name="T32" fmla="*/ 2147483646 w 292"/>
              <a:gd name="T33" fmla="*/ 2147483646 h 111"/>
              <a:gd name="T34" fmla="*/ 2147483646 w 292"/>
              <a:gd name="T35" fmla="*/ 2147483646 h 111"/>
              <a:gd name="T36" fmla="*/ 2147483646 w 292"/>
              <a:gd name="T37" fmla="*/ 2147483646 h 111"/>
              <a:gd name="T38" fmla="*/ 2147483646 w 292"/>
              <a:gd name="T39" fmla="*/ 2147483646 h 111"/>
              <a:gd name="T40" fmla="*/ 2147483646 w 292"/>
              <a:gd name="T41" fmla="*/ 2147483646 h 111"/>
              <a:gd name="T42" fmla="*/ 2147483646 w 292"/>
              <a:gd name="T43" fmla="*/ 2147483646 h 111"/>
              <a:gd name="T44" fmla="*/ 2147483646 w 292"/>
              <a:gd name="T45" fmla="*/ 0 h 111"/>
              <a:gd name="T46" fmla="*/ 2147483646 w 292"/>
              <a:gd name="T47" fmla="*/ 2147483646 h 111"/>
              <a:gd name="T48" fmla="*/ 2147483646 w 292"/>
              <a:gd name="T49" fmla="*/ 2147483646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 h="111">
                <a:moveTo>
                  <a:pt x="6" y="93"/>
                </a:moveTo>
                <a:lnTo>
                  <a:pt x="6" y="93"/>
                </a:lnTo>
                <a:lnTo>
                  <a:pt x="3" y="94"/>
                </a:lnTo>
                <a:lnTo>
                  <a:pt x="0" y="98"/>
                </a:lnTo>
                <a:lnTo>
                  <a:pt x="0" y="101"/>
                </a:lnTo>
                <a:lnTo>
                  <a:pt x="0" y="105"/>
                </a:lnTo>
                <a:lnTo>
                  <a:pt x="1" y="108"/>
                </a:lnTo>
                <a:lnTo>
                  <a:pt x="5" y="110"/>
                </a:lnTo>
                <a:lnTo>
                  <a:pt x="8" y="111"/>
                </a:lnTo>
                <a:lnTo>
                  <a:pt x="12" y="111"/>
                </a:lnTo>
                <a:lnTo>
                  <a:pt x="285" y="19"/>
                </a:lnTo>
                <a:lnTo>
                  <a:pt x="288" y="17"/>
                </a:lnTo>
                <a:lnTo>
                  <a:pt x="290" y="13"/>
                </a:lnTo>
                <a:lnTo>
                  <a:pt x="292" y="10"/>
                </a:lnTo>
                <a:lnTo>
                  <a:pt x="292" y="7"/>
                </a:lnTo>
                <a:lnTo>
                  <a:pt x="288" y="3"/>
                </a:lnTo>
                <a:lnTo>
                  <a:pt x="287" y="1"/>
                </a:lnTo>
                <a:lnTo>
                  <a:pt x="283" y="0"/>
                </a:lnTo>
                <a:lnTo>
                  <a:pt x="278" y="1"/>
                </a:lnTo>
                <a:lnTo>
                  <a:pt x="6" y="9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7" name="Freeform 95"/>
          <p:cNvSpPr/>
          <p:nvPr userDrawn="1"/>
        </p:nvSpPr>
        <p:spPr bwMode="auto">
          <a:xfrm>
            <a:off x="8105776" y="673894"/>
            <a:ext cx="406400" cy="214313"/>
          </a:xfrm>
          <a:custGeom>
            <a:avLst/>
            <a:gdLst>
              <a:gd name="T0" fmla="*/ 2147483646 w 256"/>
              <a:gd name="T1" fmla="*/ 2147483646 h 180"/>
              <a:gd name="T2" fmla="*/ 2147483646 w 256"/>
              <a:gd name="T3" fmla="*/ 2147483646 h 180"/>
              <a:gd name="T4" fmla="*/ 0 w 256"/>
              <a:gd name="T5" fmla="*/ 2147483646 h 180"/>
              <a:gd name="T6" fmla="*/ 0 w 256"/>
              <a:gd name="T7" fmla="*/ 2147483646 h 180"/>
              <a:gd name="T8" fmla="*/ 0 w 256"/>
              <a:gd name="T9" fmla="*/ 2147483646 h 180"/>
              <a:gd name="T10" fmla="*/ 0 w 256"/>
              <a:gd name="T11" fmla="*/ 2147483646 h 180"/>
              <a:gd name="T12" fmla="*/ 0 w 256"/>
              <a:gd name="T13" fmla="*/ 2147483646 h 180"/>
              <a:gd name="T14" fmla="*/ 0 w 256"/>
              <a:gd name="T15" fmla="*/ 2147483646 h 180"/>
              <a:gd name="T16" fmla="*/ 2147483646 w 256"/>
              <a:gd name="T17" fmla="*/ 2147483646 h 180"/>
              <a:gd name="T18" fmla="*/ 2147483646 w 256"/>
              <a:gd name="T19" fmla="*/ 2147483646 h 180"/>
              <a:gd name="T20" fmla="*/ 2147483646 w 256"/>
              <a:gd name="T21" fmla="*/ 2147483646 h 180"/>
              <a:gd name="T22" fmla="*/ 2147483646 w 256"/>
              <a:gd name="T23" fmla="*/ 2147483646 h 180"/>
              <a:gd name="T24" fmla="*/ 2147483646 w 256"/>
              <a:gd name="T25" fmla="*/ 2147483646 h 180"/>
              <a:gd name="T26" fmla="*/ 2147483646 w 256"/>
              <a:gd name="T27" fmla="*/ 2147483646 h 180"/>
              <a:gd name="T28" fmla="*/ 2147483646 w 256"/>
              <a:gd name="T29" fmla="*/ 2147483646 h 180"/>
              <a:gd name="T30" fmla="*/ 2147483646 w 256"/>
              <a:gd name="T31" fmla="*/ 2147483646 h 180"/>
              <a:gd name="T32" fmla="*/ 2147483646 w 256"/>
              <a:gd name="T33" fmla="*/ 2147483646 h 180"/>
              <a:gd name="T34" fmla="*/ 2147483646 w 256"/>
              <a:gd name="T35" fmla="*/ 2147483646 h 180"/>
              <a:gd name="T36" fmla="*/ 2147483646 w 256"/>
              <a:gd name="T37" fmla="*/ 2147483646 h 180"/>
              <a:gd name="T38" fmla="*/ 2147483646 w 256"/>
              <a:gd name="T39" fmla="*/ 2147483646 h 180"/>
              <a:gd name="T40" fmla="*/ 2147483646 w 256"/>
              <a:gd name="T41" fmla="*/ 2147483646 h 180"/>
              <a:gd name="T42" fmla="*/ 2147483646 w 256"/>
              <a:gd name="T43" fmla="*/ 0 h 180"/>
              <a:gd name="T44" fmla="*/ 2147483646 w 256"/>
              <a:gd name="T45" fmla="*/ 0 h 180"/>
              <a:gd name="T46" fmla="*/ 2147483646 w 256"/>
              <a:gd name="T47" fmla="*/ 2147483646 h 180"/>
              <a:gd name="T48" fmla="*/ 2147483646 w 256"/>
              <a:gd name="T49" fmla="*/ 2147483646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80">
                <a:moveTo>
                  <a:pt x="4" y="161"/>
                </a:moveTo>
                <a:lnTo>
                  <a:pt x="4" y="161"/>
                </a:lnTo>
                <a:lnTo>
                  <a:pt x="0" y="165"/>
                </a:lnTo>
                <a:lnTo>
                  <a:pt x="0" y="168"/>
                </a:lnTo>
                <a:lnTo>
                  <a:pt x="0" y="171"/>
                </a:lnTo>
                <a:lnTo>
                  <a:pt x="0" y="175"/>
                </a:lnTo>
                <a:lnTo>
                  <a:pt x="4" y="178"/>
                </a:lnTo>
                <a:lnTo>
                  <a:pt x="7" y="180"/>
                </a:lnTo>
                <a:lnTo>
                  <a:pt x="10" y="180"/>
                </a:lnTo>
                <a:lnTo>
                  <a:pt x="14" y="178"/>
                </a:lnTo>
                <a:lnTo>
                  <a:pt x="253" y="17"/>
                </a:lnTo>
                <a:lnTo>
                  <a:pt x="256" y="13"/>
                </a:lnTo>
                <a:lnTo>
                  <a:pt x="256" y="10"/>
                </a:lnTo>
                <a:lnTo>
                  <a:pt x="256" y="6"/>
                </a:lnTo>
                <a:lnTo>
                  <a:pt x="254" y="3"/>
                </a:lnTo>
                <a:lnTo>
                  <a:pt x="253" y="1"/>
                </a:lnTo>
                <a:lnTo>
                  <a:pt x="249" y="0"/>
                </a:lnTo>
                <a:lnTo>
                  <a:pt x="246" y="0"/>
                </a:lnTo>
                <a:lnTo>
                  <a:pt x="242" y="1"/>
                </a:lnTo>
                <a:lnTo>
                  <a:pt x="4" y="16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8" name="Freeform 96"/>
          <p:cNvSpPr/>
          <p:nvPr userDrawn="1"/>
        </p:nvSpPr>
        <p:spPr bwMode="auto">
          <a:xfrm>
            <a:off x="8131175" y="914400"/>
            <a:ext cx="485775" cy="53579"/>
          </a:xfrm>
          <a:custGeom>
            <a:avLst/>
            <a:gdLst>
              <a:gd name="T0" fmla="*/ 2147483646 w 306"/>
              <a:gd name="T1" fmla="*/ 2147483646 h 45"/>
              <a:gd name="T2" fmla="*/ 2147483646 w 306"/>
              <a:gd name="T3" fmla="*/ 2147483646 h 45"/>
              <a:gd name="T4" fmla="*/ 2147483646 w 306"/>
              <a:gd name="T5" fmla="*/ 2147483646 h 45"/>
              <a:gd name="T6" fmla="*/ 2147483646 w 306"/>
              <a:gd name="T7" fmla="*/ 2147483646 h 45"/>
              <a:gd name="T8" fmla="*/ 0 w 306"/>
              <a:gd name="T9" fmla="*/ 2147483646 h 45"/>
              <a:gd name="T10" fmla="*/ 0 w 306"/>
              <a:gd name="T11" fmla="*/ 2147483646 h 45"/>
              <a:gd name="T12" fmla="*/ 0 w 306"/>
              <a:gd name="T13" fmla="*/ 2147483646 h 45"/>
              <a:gd name="T14" fmla="*/ 0 w 306"/>
              <a:gd name="T15" fmla="*/ 2147483646 h 45"/>
              <a:gd name="T16" fmla="*/ 2147483646 w 306"/>
              <a:gd name="T17" fmla="*/ 2147483646 h 45"/>
              <a:gd name="T18" fmla="*/ 2147483646 w 306"/>
              <a:gd name="T19" fmla="*/ 2147483646 h 45"/>
              <a:gd name="T20" fmla="*/ 2147483646 w 306"/>
              <a:gd name="T21" fmla="*/ 2147483646 h 45"/>
              <a:gd name="T22" fmla="*/ 2147483646 w 306"/>
              <a:gd name="T23" fmla="*/ 2147483646 h 45"/>
              <a:gd name="T24" fmla="*/ 2147483646 w 306"/>
              <a:gd name="T25" fmla="*/ 2147483646 h 45"/>
              <a:gd name="T26" fmla="*/ 2147483646 w 306"/>
              <a:gd name="T27" fmla="*/ 2147483646 h 45"/>
              <a:gd name="T28" fmla="*/ 2147483646 w 306"/>
              <a:gd name="T29" fmla="*/ 2147483646 h 45"/>
              <a:gd name="T30" fmla="*/ 2147483646 w 306"/>
              <a:gd name="T31" fmla="*/ 2147483646 h 45"/>
              <a:gd name="T32" fmla="*/ 2147483646 w 306"/>
              <a:gd name="T33" fmla="*/ 2147483646 h 45"/>
              <a:gd name="T34" fmla="*/ 2147483646 w 306"/>
              <a:gd name="T35" fmla="*/ 2147483646 h 45"/>
              <a:gd name="T36" fmla="*/ 2147483646 w 306"/>
              <a:gd name="T37" fmla="*/ 2147483646 h 45"/>
              <a:gd name="T38" fmla="*/ 2147483646 w 306"/>
              <a:gd name="T39" fmla="*/ 2147483646 h 45"/>
              <a:gd name="T40" fmla="*/ 2147483646 w 306"/>
              <a:gd name="T41" fmla="*/ 2147483646 h 45"/>
              <a:gd name="T42" fmla="*/ 2147483646 w 306"/>
              <a:gd name="T43" fmla="*/ 2147483646 h 45"/>
              <a:gd name="T44" fmla="*/ 2147483646 w 306"/>
              <a:gd name="T45" fmla="*/ 2147483646 h 45"/>
              <a:gd name="T46" fmla="*/ 2147483646 w 306"/>
              <a:gd name="T47" fmla="*/ 0 h 45"/>
              <a:gd name="T48" fmla="*/ 2147483646 w 306"/>
              <a:gd name="T49" fmla="*/ 2147483646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6" h="45">
                <a:moveTo>
                  <a:pt x="8" y="26"/>
                </a:moveTo>
                <a:lnTo>
                  <a:pt x="8" y="26"/>
                </a:lnTo>
                <a:lnTo>
                  <a:pt x="5" y="26"/>
                </a:lnTo>
                <a:lnTo>
                  <a:pt x="1" y="30"/>
                </a:lnTo>
                <a:lnTo>
                  <a:pt x="0" y="31"/>
                </a:lnTo>
                <a:lnTo>
                  <a:pt x="0" y="37"/>
                </a:lnTo>
                <a:lnTo>
                  <a:pt x="1" y="40"/>
                </a:lnTo>
                <a:lnTo>
                  <a:pt x="3" y="42"/>
                </a:lnTo>
                <a:lnTo>
                  <a:pt x="6" y="45"/>
                </a:lnTo>
                <a:lnTo>
                  <a:pt x="10" y="45"/>
                </a:lnTo>
                <a:lnTo>
                  <a:pt x="297" y="21"/>
                </a:lnTo>
                <a:lnTo>
                  <a:pt x="300" y="19"/>
                </a:lnTo>
                <a:lnTo>
                  <a:pt x="304" y="18"/>
                </a:lnTo>
                <a:lnTo>
                  <a:pt x="306" y="14"/>
                </a:lnTo>
                <a:lnTo>
                  <a:pt x="306" y="11"/>
                </a:lnTo>
                <a:lnTo>
                  <a:pt x="304" y="6"/>
                </a:lnTo>
                <a:lnTo>
                  <a:pt x="302" y="4"/>
                </a:lnTo>
                <a:lnTo>
                  <a:pt x="299" y="2"/>
                </a:lnTo>
                <a:lnTo>
                  <a:pt x="295" y="0"/>
                </a:lnTo>
                <a:lnTo>
                  <a:pt x="8" y="2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99" name="Freeform 97"/>
          <p:cNvSpPr/>
          <p:nvPr userDrawn="1"/>
        </p:nvSpPr>
        <p:spPr bwMode="auto">
          <a:xfrm>
            <a:off x="8059738" y="583406"/>
            <a:ext cx="349250" cy="267891"/>
          </a:xfrm>
          <a:custGeom>
            <a:avLst/>
            <a:gdLst>
              <a:gd name="T0" fmla="*/ 2147483646 w 220"/>
              <a:gd name="T1" fmla="*/ 2147483646 h 225"/>
              <a:gd name="T2" fmla="*/ 2147483646 w 220"/>
              <a:gd name="T3" fmla="*/ 2147483646 h 225"/>
              <a:gd name="T4" fmla="*/ 0 w 220"/>
              <a:gd name="T5" fmla="*/ 2147483646 h 225"/>
              <a:gd name="T6" fmla="*/ 0 w 220"/>
              <a:gd name="T7" fmla="*/ 2147483646 h 225"/>
              <a:gd name="T8" fmla="*/ 0 w 220"/>
              <a:gd name="T9" fmla="*/ 2147483646 h 225"/>
              <a:gd name="T10" fmla="*/ 2147483646 w 220"/>
              <a:gd name="T11" fmla="*/ 2147483646 h 225"/>
              <a:gd name="T12" fmla="*/ 2147483646 w 220"/>
              <a:gd name="T13" fmla="*/ 2147483646 h 225"/>
              <a:gd name="T14" fmla="*/ 2147483646 w 220"/>
              <a:gd name="T15" fmla="*/ 2147483646 h 225"/>
              <a:gd name="T16" fmla="*/ 2147483646 w 220"/>
              <a:gd name="T17" fmla="*/ 2147483646 h 225"/>
              <a:gd name="T18" fmla="*/ 2147483646 w 220"/>
              <a:gd name="T19" fmla="*/ 2147483646 h 225"/>
              <a:gd name="T20" fmla="*/ 2147483646 w 220"/>
              <a:gd name="T21" fmla="*/ 2147483646 h 225"/>
              <a:gd name="T22" fmla="*/ 2147483646 w 220"/>
              <a:gd name="T23" fmla="*/ 2147483646 h 225"/>
              <a:gd name="T24" fmla="*/ 2147483646 w 220"/>
              <a:gd name="T25" fmla="*/ 2147483646 h 225"/>
              <a:gd name="T26" fmla="*/ 2147483646 w 220"/>
              <a:gd name="T27" fmla="*/ 2147483646 h 225"/>
              <a:gd name="T28" fmla="*/ 2147483646 w 220"/>
              <a:gd name="T29" fmla="*/ 2147483646 h 225"/>
              <a:gd name="T30" fmla="*/ 2147483646 w 220"/>
              <a:gd name="T31" fmla="*/ 2147483646 h 225"/>
              <a:gd name="T32" fmla="*/ 2147483646 w 220"/>
              <a:gd name="T33" fmla="*/ 2147483646 h 225"/>
              <a:gd name="T34" fmla="*/ 2147483646 w 220"/>
              <a:gd name="T35" fmla="*/ 2147483646 h 225"/>
              <a:gd name="T36" fmla="*/ 2147483646 w 220"/>
              <a:gd name="T37" fmla="*/ 2147483646 h 225"/>
              <a:gd name="T38" fmla="*/ 2147483646 w 220"/>
              <a:gd name="T39" fmla="*/ 2147483646 h 225"/>
              <a:gd name="T40" fmla="*/ 2147483646 w 220"/>
              <a:gd name="T41" fmla="*/ 0 h 225"/>
              <a:gd name="T42" fmla="*/ 2147483646 w 220"/>
              <a:gd name="T43" fmla="*/ 0 h 225"/>
              <a:gd name="T44" fmla="*/ 2147483646 w 220"/>
              <a:gd name="T45" fmla="*/ 0 h 225"/>
              <a:gd name="T46" fmla="*/ 2147483646 w 220"/>
              <a:gd name="T47" fmla="*/ 2147483646 h 225"/>
              <a:gd name="T48" fmla="*/ 2147483646 w 220"/>
              <a:gd name="T49" fmla="*/ 2147483646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0" h="225">
                <a:moveTo>
                  <a:pt x="3" y="210"/>
                </a:moveTo>
                <a:lnTo>
                  <a:pt x="3" y="210"/>
                </a:lnTo>
                <a:lnTo>
                  <a:pt x="0" y="213"/>
                </a:lnTo>
                <a:lnTo>
                  <a:pt x="0" y="217"/>
                </a:lnTo>
                <a:lnTo>
                  <a:pt x="0" y="220"/>
                </a:lnTo>
                <a:lnTo>
                  <a:pt x="3" y="223"/>
                </a:lnTo>
                <a:lnTo>
                  <a:pt x="7" y="225"/>
                </a:lnTo>
                <a:lnTo>
                  <a:pt x="10" y="225"/>
                </a:lnTo>
                <a:lnTo>
                  <a:pt x="14" y="225"/>
                </a:lnTo>
                <a:lnTo>
                  <a:pt x="17" y="223"/>
                </a:lnTo>
                <a:lnTo>
                  <a:pt x="216" y="15"/>
                </a:lnTo>
                <a:lnTo>
                  <a:pt x="218" y="14"/>
                </a:lnTo>
                <a:lnTo>
                  <a:pt x="220" y="9"/>
                </a:lnTo>
                <a:lnTo>
                  <a:pt x="218" y="5"/>
                </a:lnTo>
                <a:lnTo>
                  <a:pt x="216" y="2"/>
                </a:lnTo>
                <a:lnTo>
                  <a:pt x="213" y="0"/>
                </a:lnTo>
                <a:lnTo>
                  <a:pt x="210" y="0"/>
                </a:lnTo>
                <a:lnTo>
                  <a:pt x="206" y="0"/>
                </a:lnTo>
                <a:lnTo>
                  <a:pt x="203" y="3"/>
                </a:lnTo>
                <a:lnTo>
                  <a:pt x="3" y="2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0" name="Freeform 98"/>
          <p:cNvSpPr/>
          <p:nvPr userDrawn="1"/>
        </p:nvSpPr>
        <p:spPr bwMode="auto">
          <a:xfrm>
            <a:off x="8102600" y="998935"/>
            <a:ext cx="485775" cy="42863"/>
          </a:xfrm>
          <a:custGeom>
            <a:avLst/>
            <a:gdLst>
              <a:gd name="T0" fmla="*/ 2147483646 w 306"/>
              <a:gd name="T1" fmla="*/ 0 h 36"/>
              <a:gd name="T2" fmla="*/ 2147483646 w 306"/>
              <a:gd name="T3" fmla="*/ 0 h 36"/>
              <a:gd name="T4" fmla="*/ 2147483646 w 306"/>
              <a:gd name="T5" fmla="*/ 2147483646 h 36"/>
              <a:gd name="T6" fmla="*/ 2147483646 w 306"/>
              <a:gd name="T7" fmla="*/ 2147483646 h 36"/>
              <a:gd name="T8" fmla="*/ 0 w 306"/>
              <a:gd name="T9" fmla="*/ 2147483646 h 36"/>
              <a:gd name="T10" fmla="*/ 0 w 306"/>
              <a:gd name="T11" fmla="*/ 2147483646 h 36"/>
              <a:gd name="T12" fmla="*/ 0 w 306"/>
              <a:gd name="T13" fmla="*/ 2147483646 h 36"/>
              <a:gd name="T14" fmla="*/ 0 w 306"/>
              <a:gd name="T15" fmla="*/ 2147483646 h 36"/>
              <a:gd name="T16" fmla="*/ 0 w 306"/>
              <a:gd name="T17" fmla="*/ 2147483646 h 36"/>
              <a:gd name="T18" fmla="*/ 2147483646 w 306"/>
              <a:gd name="T19" fmla="*/ 2147483646 h 36"/>
              <a:gd name="T20" fmla="*/ 2147483646 w 306"/>
              <a:gd name="T21" fmla="*/ 2147483646 h 36"/>
              <a:gd name="T22" fmla="*/ 2147483646 w 306"/>
              <a:gd name="T23" fmla="*/ 2147483646 h 36"/>
              <a:gd name="T24" fmla="*/ 2147483646 w 306"/>
              <a:gd name="T25" fmla="*/ 2147483646 h 36"/>
              <a:gd name="T26" fmla="*/ 2147483646 w 306"/>
              <a:gd name="T27" fmla="*/ 2147483646 h 36"/>
              <a:gd name="T28" fmla="*/ 2147483646 w 306"/>
              <a:gd name="T29" fmla="*/ 2147483646 h 36"/>
              <a:gd name="T30" fmla="*/ 2147483646 w 306"/>
              <a:gd name="T31" fmla="*/ 2147483646 h 36"/>
              <a:gd name="T32" fmla="*/ 2147483646 w 306"/>
              <a:gd name="T33" fmla="*/ 2147483646 h 36"/>
              <a:gd name="T34" fmla="*/ 2147483646 w 306"/>
              <a:gd name="T35" fmla="*/ 2147483646 h 36"/>
              <a:gd name="T36" fmla="*/ 2147483646 w 306"/>
              <a:gd name="T37" fmla="*/ 2147483646 h 36"/>
              <a:gd name="T38" fmla="*/ 2147483646 w 306"/>
              <a:gd name="T39" fmla="*/ 2147483646 h 36"/>
              <a:gd name="T40" fmla="*/ 2147483646 w 306"/>
              <a:gd name="T41" fmla="*/ 2147483646 h 36"/>
              <a:gd name="T42" fmla="*/ 2147483646 w 306"/>
              <a:gd name="T43" fmla="*/ 2147483646 h 36"/>
              <a:gd name="T44" fmla="*/ 2147483646 w 306"/>
              <a:gd name="T45" fmla="*/ 2147483646 h 36"/>
              <a:gd name="T46" fmla="*/ 2147483646 w 306"/>
              <a:gd name="T47" fmla="*/ 2147483646 h 36"/>
              <a:gd name="T48" fmla="*/ 2147483646 w 306"/>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6" h="36">
                <a:moveTo>
                  <a:pt x="11" y="0"/>
                </a:moveTo>
                <a:lnTo>
                  <a:pt x="11" y="0"/>
                </a:lnTo>
                <a:lnTo>
                  <a:pt x="6" y="2"/>
                </a:lnTo>
                <a:lnTo>
                  <a:pt x="4" y="3"/>
                </a:lnTo>
                <a:lnTo>
                  <a:pt x="0" y="7"/>
                </a:lnTo>
                <a:lnTo>
                  <a:pt x="0" y="10"/>
                </a:lnTo>
                <a:lnTo>
                  <a:pt x="0" y="14"/>
                </a:lnTo>
                <a:lnTo>
                  <a:pt x="2" y="17"/>
                </a:lnTo>
                <a:lnTo>
                  <a:pt x="6" y="19"/>
                </a:lnTo>
                <a:lnTo>
                  <a:pt x="9" y="21"/>
                </a:lnTo>
                <a:lnTo>
                  <a:pt x="296" y="36"/>
                </a:lnTo>
                <a:lnTo>
                  <a:pt x="299" y="36"/>
                </a:lnTo>
                <a:lnTo>
                  <a:pt x="303" y="34"/>
                </a:lnTo>
                <a:lnTo>
                  <a:pt x="306" y="31"/>
                </a:lnTo>
                <a:lnTo>
                  <a:pt x="306" y="27"/>
                </a:lnTo>
                <a:lnTo>
                  <a:pt x="306" y="24"/>
                </a:lnTo>
                <a:lnTo>
                  <a:pt x="305" y="21"/>
                </a:lnTo>
                <a:lnTo>
                  <a:pt x="301" y="17"/>
                </a:lnTo>
                <a:lnTo>
                  <a:pt x="298" y="17"/>
                </a:lnTo>
                <a:lnTo>
                  <a:pt x="11"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1" name="Freeform 99"/>
          <p:cNvSpPr/>
          <p:nvPr userDrawn="1"/>
        </p:nvSpPr>
        <p:spPr bwMode="auto">
          <a:xfrm>
            <a:off x="8059739" y="1033464"/>
            <a:ext cx="469900" cy="113110"/>
          </a:xfrm>
          <a:custGeom>
            <a:avLst/>
            <a:gdLst>
              <a:gd name="T0" fmla="*/ 2147483646 w 296"/>
              <a:gd name="T1" fmla="*/ 0 h 95"/>
              <a:gd name="T2" fmla="*/ 2147483646 w 296"/>
              <a:gd name="T3" fmla="*/ 0 h 95"/>
              <a:gd name="T4" fmla="*/ 2147483646 w 296"/>
              <a:gd name="T5" fmla="*/ 0 h 95"/>
              <a:gd name="T6" fmla="*/ 2147483646 w 296"/>
              <a:gd name="T7" fmla="*/ 0 h 95"/>
              <a:gd name="T8" fmla="*/ 2147483646 w 296"/>
              <a:gd name="T9" fmla="*/ 2147483646 h 95"/>
              <a:gd name="T10" fmla="*/ 0 w 296"/>
              <a:gd name="T11" fmla="*/ 2147483646 h 95"/>
              <a:gd name="T12" fmla="*/ 0 w 296"/>
              <a:gd name="T13" fmla="*/ 2147483646 h 95"/>
              <a:gd name="T14" fmla="*/ 0 w 296"/>
              <a:gd name="T15" fmla="*/ 2147483646 h 95"/>
              <a:gd name="T16" fmla="*/ 0 w 296"/>
              <a:gd name="T17" fmla="*/ 2147483646 h 95"/>
              <a:gd name="T18" fmla="*/ 0 w 296"/>
              <a:gd name="T19" fmla="*/ 2147483646 h 95"/>
              <a:gd name="T20" fmla="*/ 2147483646 w 296"/>
              <a:gd name="T21" fmla="*/ 2147483646 h 95"/>
              <a:gd name="T22" fmla="*/ 2147483646 w 296"/>
              <a:gd name="T23" fmla="*/ 2147483646 h 95"/>
              <a:gd name="T24" fmla="*/ 2147483646 w 296"/>
              <a:gd name="T25" fmla="*/ 2147483646 h 95"/>
              <a:gd name="T26" fmla="*/ 2147483646 w 296"/>
              <a:gd name="T27" fmla="*/ 2147483646 h 95"/>
              <a:gd name="T28" fmla="*/ 2147483646 w 296"/>
              <a:gd name="T29" fmla="*/ 2147483646 h 95"/>
              <a:gd name="T30" fmla="*/ 2147483646 w 296"/>
              <a:gd name="T31" fmla="*/ 2147483646 h 95"/>
              <a:gd name="T32" fmla="*/ 2147483646 w 296"/>
              <a:gd name="T33" fmla="*/ 2147483646 h 95"/>
              <a:gd name="T34" fmla="*/ 2147483646 w 296"/>
              <a:gd name="T35" fmla="*/ 2147483646 h 95"/>
              <a:gd name="T36" fmla="*/ 2147483646 w 296"/>
              <a:gd name="T37" fmla="*/ 2147483646 h 95"/>
              <a:gd name="T38" fmla="*/ 2147483646 w 296"/>
              <a:gd name="T39" fmla="*/ 2147483646 h 95"/>
              <a:gd name="T40" fmla="*/ 2147483646 w 296"/>
              <a:gd name="T41" fmla="*/ 2147483646 h 95"/>
              <a:gd name="T42" fmla="*/ 2147483646 w 296"/>
              <a:gd name="T43" fmla="*/ 2147483646 h 95"/>
              <a:gd name="T44" fmla="*/ 2147483646 w 296"/>
              <a:gd name="T45" fmla="*/ 2147483646 h 95"/>
              <a:gd name="T46" fmla="*/ 2147483646 w 296"/>
              <a:gd name="T47" fmla="*/ 2147483646 h 95"/>
              <a:gd name="T48" fmla="*/ 2147483646 w 296"/>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6" h="95">
                <a:moveTo>
                  <a:pt x="12" y="0"/>
                </a:moveTo>
                <a:lnTo>
                  <a:pt x="12" y="0"/>
                </a:lnTo>
                <a:lnTo>
                  <a:pt x="8" y="0"/>
                </a:lnTo>
                <a:lnTo>
                  <a:pt x="5" y="0"/>
                </a:lnTo>
                <a:lnTo>
                  <a:pt x="2" y="4"/>
                </a:lnTo>
                <a:lnTo>
                  <a:pt x="0" y="7"/>
                </a:lnTo>
                <a:lnTo>
                  <a:pt x="0" y="10"/>
                </a:lnTo>
                <a:lnTo>
                  <a:pt x="0" y="14"/>
                </a:lnTo>
                <a:lnTo>
                  <a:pt x="3" y="17"/>
                </a:lnTo>
                <a:lnTo>
                  <a:pt x="7" y="19"/>
                </a:lnTo>
                <a:lnTo>
                  <a:pt x="283" y="95"/>
                </a:lnTo>
                <a:lnTo>
                  <a:pt x="287" y="95"/>
                </a:lnTo>
                <a:lnTo>
                  <a:pt x="292" y="93"/>
                </a:lnTo>
                <a:lnTo>
                  <a:pt x="294" y="91"/>
                </a:lnTo>
                <a:lnTo>
                  <a:pt x="296" y="88"/>
                </a:lnTo>
                <a:lnTo>
                  <a:pt x="296" y="84"/>
                </a:lnTo>
                <a:lnTo>
                  <a:pt x="296" y="81"/>
                </a:lnTo>
                <a:lnTo>
                  <a:pt x="292" y="77"/>
                </a:lnTo>
                <a:lnTo>
                  <a:pt x="289" y="76"/>
                </a:lnTo>
                <a:lnTo>
                  <a:pt x="1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2" name="Freeform 100"/>
          <p:cNvSpPr/>
          <p:nvPr userDrawn="1"/>
        </p:nvSpPr>
        <p:spPr bwMode="auto">
          <a:xfrm>
            <a:off x="8007350" y="1059656"/>
            <a:ext cx="417513" cy="195263"/>
          </a:xfrm>
          <a:custGeom>
            <a:avLst/>
            <a:gdLst>
              <a:gd name="T0" fmla="*/ 2147483646 w 263"/>
              <a:gd name="T1" fmla="*/ 0 h 164"/>
              <a:gd name="T2" fmla="*/ 2147483646 w 263"/>
              <a:gd name="T3" fmla="*/ 0 h 164"/>
              <a:gd name="T4" fmla="*/ 2147483646 w 263"/>
              <a:gd name="T5" fmla="*/ 0 h 164"/>
              <a:gd name="T6" fmla="*/ 2147483646 w 263"/>
              <a:gd name="T7" fmla="*/ 0 h 164"/>
              <a:gd name="T8" fmla="*/ 2147483646 w 263"/>
              <a:gd name="T9" fmla="*/ 2147483646 h 164"/>
              <a:gd name="T10" fmla="*/ 0 w 263"/>
              <a:gd name="T11" fmla="*/ 2147483646 h 164"/>
              <a:gd name="T12" fmla="*/ 0 w 263"/>
              <a:gd name="T13" fmla="*/ 2147483646 h 164"/>
              <a:gd name="T14" fmla="*/ 0 w 263"/>
              <a:gd name="T15" fmla="*/ 2147483646 h 164"/>
              <a:gd name="T16" fmla="*/ 0 w 263"/>
              <a:gd name="T17" fmla="*/ 2147483646 h 164"/>
              <a:gd name="T18" fmla="*/ 0 w 263"/>
              <a:gd name="T19" fmla="*/ 2147483646 h 164"/>
              <a:gd name="T20" fmla="*/ 2147483646 w 263"/>
              <a:gd name="T21" fmla="*/ 2147483646 h 164"/>
              <a:gd name="T22" fmla="*/ 2147483646 w 263"/>
              <a:gd name="T23" fmla="*/ 2147483646 h 164"/>
              <a:gd name="T24" fmla="*/ 2147483646 w 263"/>
              <a:gd name="T25" fmla="*/ 2147483646 h 164"/>
              <a:gd name="T26" fmla="*/ 2147483646 w 263"/>
              <a:gd name="T27" fmla="*/ 2147483646 h 164"/>
              <a:gd name="T28" fmla="*/ 2147483646 w 263"/>
              <a:gd name="T29" fmla="*/ 2147483646 h 164"/>
              <a:gd name="T30" fmla="*/ 2147483646 w 263"/>
              <a:gd name="T31" fmla="*/ 2147483646 h 164"/>
              <a:gd name="T32" fmla="*/ 2147483646 w 263"/>
              <a:gd name="T33" fmla="*/ 2147483646 h 164"/>
              <a:gd name="T34" fmla="*/ 2147483646 w 263"/>
              <a:gd name="T35" fmla="*/ 2147483646 h 164"/>
              <a:gd name="T36" fmla="*/ 2147483646 w 263"/>
              <a:gd name="T37" fmla="*/ 2147483646 h 164"/>
              <a:gd name="T38" fmla="*/ 2147483646 w 263"/>
              <a:gd name="T39" fmla="*/ 2147483646 h 164"/>
              <a:gd name="T40" fmla="*/ 2147483646 w 263"/>
              <a:gd name="T41" fmla="*/ 2147483646 h 164"/>
              <a:gd name="T42" fmla="*/ 2147483646 w 263"/>
              <a:gd name="T43" fmla="*/ 2147483646 h 164"/>
              <a:gd name="T44" fmla="*/ 2147483646 w 263"/>
              <a:gd name="T45" fmla="*/ 2147483646 h 164"/>
              <a:gd name="T46" fmla="*/ 2147483646 w 263"/>
              <a:gd name="T47" fmla="*/ 2147483646 h 164"/>
              <a:gd name="T48" fmla="*/ 2147483646 w 263"/>
              <a:gd name="T49" fmla="*/ 0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3" h="164">
                <a:moveTo>
                  <a:pt x="14" y="0"/>
                </a:moveTo>
                <a:lnTo>
                  <a:pt x="14" y="0"/>
                </a:lnTo>
                <a:lnTo>
                  <a:pt x="10" y="0"/>
                </a:lnTo>
                <a:lnTo>
                  <a:pt x="7" y="0"/>
                </a:lnTo>
                <a:lnTo>
                  <a:pt x="4" y="2"/>
                </a:lnTo>
                <a:lnTo>
                  <a:pt x="0" y="4"/>
                </a:lnTo>
                <a:lnTo>
                  <a:pt x="0" y="9"/>
                </a:lnTo>
                <a:lnTo>
                  <a:pt x="0" y="13"/>
                </a:lnTo>
                <a:lnTo>
                  <a:pt x="2" y="16"/>
                </a:lnTo>
                <a:lnTo>
                  <a:pt x="4" y="18"/>
                </a:lnTo>
                <a:lnTo>
                  <a:pt x="249" y="162"/>
                </a:lnTo>
                <a:lnTo>
                  <a:pt x="253" y="164"/>
                </a:lnTo>
                <a:lnTo>
                  <a:pt x="256" y="164"/>
                </a:lnTo>
                <a:lnTo>
                  <a:pt x="260" y="162"/>
                </a:lnTo>
                <a:lnTo>
                  <a:pt x="261" y="159"/>
                </a:lnTo>
                <a:lnTo>
                  <a:pt x="263" y="155"/>
                </a:lnTo>
                <a:lnTo>
                  <a:pt x="263" y="152"/>
                </a:lnTo>
                <a:lnTo>
                  <a:pt x="261" y="148"/>
                </a:lnTo>
                <a:lnTo>
                  <a:pt x="260" y="145"/>
                </a:lnTo>
                <a:lnTo>
                  <a:pt x="14"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 name="Freeform 101"/>
          <p:cNvSpPr/>
          <p:nvPr userDrawn="1"/>
        </p:nvSpPr>
        <p:spPr bwMode="auto">
          <a:xfrm>
            <a:off x="8004175" y="507208"/>
            <a:ext cx="246063" cy="326231"/>
          </a:xfrm>
          <a:custGeom>
            <a:avLst/>
            <a:gdLst>
              <a:gd name="T0" fmla="*/ 0 w 155"/>
              <a:gd name="T1" fmla="*/ 2147483646 h 274"/>
              <a:gd name="T2" fmla="*/ 0 w 155"/>
              <a:gd name="T3" fmla="*/ 2147483646 h 274"/>
              <a:gd name="T4" fmla="*/ 0 w 155"/>
              <a:gd name="T5" fmla="*/ 2147483646 h 274"/>
              <a:gd name="T6" fmla="*/ 0 w 155"/>
              <a:gd name="T7" fmla="*/ 2147483646 h 274"/>
              <a:gd name="T8" fmla="*/ 2147483646 w 155"/>
              <a:gd name="T9" fmla="*/ 2147483646 h 274"/>
              <a:gd name="T10" fmla="*/ 2147483646 w 155"/>
              <a:gd name="T11" fmla="*/ 2147483646 h 274"/>
              <a:gd name="T12" fmla="*/ 2147483646 w 155"/>
              <a:gd name="T13" fmla="*/ 2147483646 h 274"/>
              <a:gd name="T14" fmla="*/ 2147483646 w 155"/>
              <a:gd name="T15" fmla="*/ 2147483646 h 274"/>
              <a:gd name="T16" fmla="*/ 2147483646 w 155"/>
              <a:gd name="T17" fmla="*/ 2147483646 h 274"/>
              <a:gd name="T18" fmla="*/ 2147483646 w 155"/>
              <a:gd name="T19" fmla="*/ 2147483646 h 274"/>
              <a:gd name="T20" fmla="*/ 2147483646 w 155"/>
              <a:gd name="T21" fmla="*/ 2147483646 h 274"/>
              <a:gd name="T22" fmla="*/ 2147483646 w 155"/>
              <a:gd name="T23" fmla="*/ 2147483646 h 274"/>
              <a:gd name="T24" fmla="*/ 2147483646 w 155"/>
              <a:gd name="T25" fmla="*/ 2147483646 h 274"/>
              <a:gd name="T26" fmla="*/ 2147483646 w 155"/>
              <a:gd name="T27" fmla="*/ 2147483646 h 274"/>
              <a:gd name="T28" fmla="*/ 2147483646 w 155"/>
              <a:gd name="T29" fmla="*/ 2147483646 h 274"/>
              <a:gd name="T30" fmla="*/ 2147483646 w 155"/>
              <a:gd name="T31" fmla="*/ 2147483646 h 274"/>
              <a:gd name="T32" fmla="*/ 2147483646 w 155"/>
              <a:gd name="T33" fmla="*/ 2147483646 h 274"/>
              <a:gd name="T34" fmla="*/ 2147483646 w 155"/>
              <a:gd name="T35" fmla="*/ 0 h 274"/>
              <a:gd name="T36" fmla="*/ 2147483646 w 155"/>
              <a:gd name="T37" fmla="*/ 0 h 274"/>
              <a:gd name="T38" fmla="*/ 2147483646 w 155"/>
              <a:gd name="T39" fmla="*/ 0 h 274"/>
              <a:gd name="T40" fmla="*/ 2147483646 w 155"/>
              <a:gd name="T41" fmla="*/ 0 h 274"/>
              <a:gd name="T42" fmla="*/ 2147483646 w 155"/>
              <a:gd name="T43" fmla="*/ 0 h 274"/>
              <a:gd name="T44" fmla="*/ 2147483646 w 155"/>
              <a:gd name="T45" fmla="*/ 2147483646 h 274"/>
              <a:gd name="T46" fmla="*/ 2147483646 w 155"/>
              <a:gd name="T47" fmla="*/ 2147483646 h 274"/>
              <a:gd name="T48" fmla="*/ 0 w 155"/>
              <a:gd name="T49" fmla="*/ 2147483646 h 2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274">
                <a:moveTo>
                  <a:pt x="0" y="258"/>
                </a:moveTo>
                <a:lnTo>
                  <a:pt x="0" y="258"/>
                </a:lnTo>
                <a:lnTo>
                  <a:pt x="0" y="262"/>
                </a:lnTo>
                <a:lnTo>
                  <a:pt x="0" y="267"/>
                </a:lnTo>
                <a:lnTo>
                  <a:pt x="2" y="270"/>
                </a:lnTo>
                <a:lnTo>
                  <a:pt x="6" y="272"/>
                </a:lnTo>
                <a:lnTo>
                  <a:pt x="9" y="274"/>
                </a:lnTo>
                <a:lnTo>
                  <a:pt x="12" y="272"/>
                </a:lnTo>
                <a:lnTo>
                  <a:pt x="16" y="270"/>
                </a:lnTo>
                <a:lnTo>
                  <a:pt x="18" y="269"/>
                </a:lnTo>
                <a:lnTo>
                  <a:pt x="153" y="14"/>
                </a:lnTo>
                <a:lnTo>
                  <a:pt x="155" y="11"/>
                </a:lnTo>
                <a:lnTo>
                  <a:pt x="155" y="7"/>
                </a:lnTo>
                <a:lnTo>
                  <a:pt x="153" y="4"/>
                </a:lnTo>
                <a:lnTo>
                  <a:pt x="150" y="0"/>
                </a:lnTo>
                <a:lnTo>
                  <a:pt x="147" y="0"/>
                </a:lnTo>
                <a:lnTo>
                  <a:pt x="143" y="0"/>
                </a:lnTo>
                <a:lnTo>
                  <a:pt x="140" y="2"/>
                </a:lnTo>
                <a:lnTo>
                  <a:pt x="136" y="5"/>
                </a:lnTo>
                <a:lnTo>
                  <a:pt x="0" y="25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 name="Freeform 102"/>
          <p:cNvSpPr/>
          <p:nvPr userDrawn="1"/>
        </p:nvSpPr>
        <p:spPr bwMode="auto">
          <a:xfrm>
            <a:off x="7927976" y="472680"/>
            <a:ext cx="169863" cy="350044"/>
          </a:xfrm>
          <a:custGeom>
            <a:avLst/>
            <a:gdLst>
              <a:gd name="T0" fmla="*/ 0 w 107"/>
              <a:gd name="T1" fmla="*/ 2147483646 h 294"/>
              <a:gd name="T2" fmla="*/ 0 w 107"/>
              <a:gd name="T3" fmla="*/ 2147483646 h 294"/>
              <a:gd name="T4" fmla="*/ 0 w 107"/>
              <a:gd name="T5" fmla="*/ 2147483646 h 294"/>
              <a:gd name="T6" fmla="*/ 0 w 107"/>
              <a:gd name="T7" fmla="*/ 2147483646 h 294"/>
              <a:gd name="T8" fmla="*/ 2147483646 w 107"/>
              <a:gd name="T9" fmla="*/ 2147483646 h 294"/>
              <a:gd name="T10" fmla="*/ 2147483646 w 107"/>
              <a:gd name="T11" fmla="*/ 2147483646 h 294"/>
              <a:gd name="T12" fmla="*/ 2147483646 w 107"/>
              <a:gd name="T13" fmla="*/ 2147483646 h 294"/>
              <a:gd name="T14" fmla="*/ 2147483646 w 107"/>
              <a:gd name="T15" fmla="*/ 2147483646 h 294"/>
              <a:gd name="T16" fmla="*/ 2147483646 w 107"/>
              <a:gd name="T17" fmla="*/ 2147483646 h 294"/>
              <a:gd name="T18" fmla="*/ 2147483646 w 107"/>
              <a:gd name="T19" fmla="*/ 2147483646 h 294"/>
              <a:gd name="T20" fmla="*/ 2147483646 w 107"/>
              <a:gd name="T21" fmla="*/ 2147483646 h 294"/>
              <a:gd name="T22" fmla="*/ 2147483646 w 107"/>
              <a:gd name="T23" fmla="*/ 2147483646 h 294"/>
              <a:gd name="T24" fmla="*/ 2147483646 w 107"/>
              <a:gd name="T25" fmla="*/ 2147483646 h 294"/>
              <a:gd name="T26" fmla="*/ 2147483646 w 107"/>
              <a:gd name="T27" fmla="*/ 2147483646 h 294"/>
              <a:gd name="T28" fmla="*/ 2147483646 w 107"/>
              <a:gd name="T29" fmla="*/ 2147483646 h 294"/>
              <a:gd name="T30" fmla="*/ 2147483646 w 107"/>
              <a:gd name="T31" fmla="*/ 2147483646 h 294"/>
              <a:gd name="T32" fmla="*/ 2147483646 w 107"/>
              <a:gd name="T33" fmla="*/ 2147483646 h 294"/>
              <a:gd name="T34" fmla="*/ 2147483646 w 107"/>
              <a:gd name="T35" fmla="*/ 0 h 294"/>
              <a:gd name="T36" fmla="*/ 2147483646 w 107"/>
              <a:gd name="T37" fmla="*/ 0 h 294"/>
              <a:gd name="T38" fmla="*/ 2147483646 w 107"/>
              <a:gd name="T39" fmla="*/ 0 h 294"/>
              <a:gd name="T40" fmla="*/ 2147483646 w 107"/>
              <a:gd name="T41" fmla="*/ 0 h 294"/>
              <a:gd name="T42" fmla="*/ 2147483646 w 107"/>
              <a:gd name="T43" fmla="*/ 2147483646 h 294"/>
              <a:gd name="T44" fmla="*/ 2147483646 w 107"/>
              <a:gd name="T45" fmla="*/ 2147483646 h 294"/>
              <a:gd name="T46" fmla="*/ 2147483646 w 107"/>
              <a:gd name="T47" fmla="*/ 2147483646 h 294"/>
              <a:gd name="T48" fmla="*/ 0 w 107"/>
              <a:gd name="T49" fmla="*/ 2147483646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294">
                <a:moveTo>
                  <a:pt x="0" y="280"/>
                </a:moveTo>
                <a:lnTo>
                  <a:pt x="0" y="280"/>
                </a:lnTo>
                <a:lnTo>
                  <a:pt x="0" y="284"/>
                </a:lnTo>
                <a:lnTo>
                  <a:pt x="0" y="289"/>
                </a:lnTo>
                <a:lnTo>
                  <a:pt x="4" y="291"/>
                </a:lnTo>
                <a:lnTo>
                  <a:pt x="5" y="292"/>
                </a:lnTo>
                <a:lnTo>
                  <a:pt x="11" y="294"/>
                </a:lnTo>
                <a:lnTo>
                  <a:pt x="14" y="292"/>
                </a:lnTo>
                <a:lnTo>
                  <a:pt x="16" y="291"/>
                </a:lnTo>
                <a:lnTo>
                  <a:pt x="19" y="287"/>
                </a:lnTo>
                <a:lnTo>
                  <a:pt x="107" y="12"/>
                </a:lnTo>
                <a:lnTo>
                  <a:pt x="107" y="9"/>
                </a:lnTo>
                <a:lnTo>
                  <a:pt x="107" y="5"/>
                </a:lnTo>
                <a:lnTo>
                  <a:pt x="103" y="2"/>
                </a:lnTo>
                <a:lnTo>
                  <a:pt x="100" y="0"/>
                </a:lnTo>
                <a:lnTo>
                  <a:pt x="97" y="0"/>
                </a:lnTo>
                <a:lnTo>
                  <a:pt x="93" y="2"/>
                </a:lnTo>
                <a:lnTo>
                  <a:pt x="90" y="4"/>
                </a:lnTo>
                <a:lnTo>
                  <a:pt x="88" y="7"/>
                </a:lnTo>
                <a:lnTo>
                  <a:pt x="0" y="28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 name="Freeform 103"/>
          <p:cNvSpPr/>
          <p:nvPr userDrawn="1"/>
        </p:nvSpPr>
        <p:spPr bwMode="auto">
          <a:xfrm>
            <a:off x="7869239" y="477441"/>
            <a:ext cx="66675" cy="364331"/>
          </a:xfrm>
          <a:custGeom>
            <a:avLst/>
            <a:gdLst>
              <a:gd name="T0" fmla="*/ 0 w 42"/>
              <a:gd name="T1" fmla="*/ 2147483646 h 306"/>
              <a:gd name="T2" fmla="*/ 0 w 42"/>
              <a:gd name="T3" fmla="*/ 2147483646 h 306"/>
              <a:gd name="T4" fmla="*/ 0 w 42"/>
              <a:gd name="T5" fmla="*/ 2147483646 h 306"/>
              <a:gd name="T6" fmla="*/ 2147483646 w 42"/>
              <a:gd name="T7" fmla="*/ 2147483646 h 306"/>
              <a:gd name="T8" fmla="*/ 2147483646 w 42"/>
              <a:gd name="T9" fmla="*/ 2147483646 h 306"/>
              <a:gd name="T10" fmla="*/ 2147483646 w 42"/>
              <a:gd name="T11" fmla="*/ 2147483646 h 306"/>
              <a:gd name="T12" fmla="*/ 2147483646 w 42"/>
              <a:gd name="T13" fmla="*/ 2147483646 h 306"/>
              <a:gd name="T14" fmla="*/ 2147483646 w 42"/>
              <a:gd name="T15" fmla="*/ 2147483646 h 306"/>
              <a:gd name="T16" fmla="*/ 2147483646 w 42"/>
              <a:gd name="T17" fmla="*/ 2147483646 h 306"/>
              <a:gd name="T18" fmla="*/ 2147483646 w 42"/>
              <a:gd name="T19" fmla="*/ 2147483646 h 306"/>
              <a:gd name="T20" fmla="*/ 2147483646 w 42"/>
              <a:gd name="T21" fmla="*/ 2147483646 h 306"/>
              <a:gd name="T22" fmla="*/ 2147483646 w 42"/>
              <a:gd name="T23" fmla="*/ 2147483646 h 306"/>
              <a:gd name="T24" fmla="*/ 2147483646 w 42"/>
              <a:gd name="T25" fmla="*/ 2147483646 h 306"/>
              <a:gd name="T26" fmla="*/ 2147483646 w 42"/>
              <a:gd name="T27" fmla="*/ 2147483646 h 306"/>
              <a:gd name="T28" fmla="*/ 2147483646 w 42"/>
              <a:gd name="T29" fmla="*/ 2147483646 h 306"/>
              <a:gd name="T30" fmla="*/ 2147483646 w 42"/>
              <a:gd name="T31" fmla="*/ 2147483646 h 306"/>
              <a:gd name="T32" fmla="*/ 2147483646 w 42"/>
              <a:gd name="T33" fmla="*/ 2147483646 h 306"/>
              <a:gd name="T34" fmla="*/ 2147483646 w 42"/>
              <a:gd name="T35" fmla="*/ 0 h 306"/>
              <a:gd name="T36" fmla="*/ 2147483646 w 42"/>
              <a:gd name="T37" fmla="*/ 0 h 306"/>
              <a:gd name="T38" fmla="*/ 2147483646 w 42"/>
              <a:gd name="T39" fmla="*/ 0 h 306"/>
              <a:gd name="T40" fmla="*/ 2147483646 w 42"/>
              <a:gd name="T41" fmla="*/ 0 h 306"/>
              <a:gd name="T42" fmla="*/ 2147483646 w 42"/>
              <a:gd name="T43" fmla="*/ 2147483646 h 306"/>
              <a:gd name="T44" fmla="*/ 2147483646 w 42"/>
              <a:gd name="T45" fmla="*/ 2147483646 h 306"/>
              <a:gd name="T46" fmla="*/ 2147483646 w 42"/>
              <a:gd name="T47" fmla="*/ 2147483646 h 306"/>
              <a:gd name="T48" fmla="*/ 0 w 42"/>
              <a:gd name="T49" fmla="*/ 214748364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06">
                <a:moveTo>
                  <a:pt x="0" y="295"/>
                </a:moveTo>
                <a:lnTo>
                  <a:pt x="0" y="295"/>
                </a:lnTo>
                <a:lnTo>
                  <a:pt x="0" y="299"/>
                </a:lnTo>
                <a:lnTo>
                  <a:pt x="3" y="302"/>
                </a:lnTo>
                <a:lnTo>
                  <a:pt x="5" y="306"/>
                </a:lnTo>
                <a:lnTo>
                  <a:pt x="8" y="306"/>
                </a:lnTo>
                <a:lnTo>
                  <a:pt x="13" y="306"/>
                </a:lnTo>
                <a:lnTo>
                  <a:pt x="17" y="304"/>
                </a:lnTo>
                <a:lnTo>
                  <a:pt x="18" y="300"/>
                </a:lnTo>
                <a:lnTo>
                  <a:pt x="18" y="297"/>
                </a:lnTo>
                <a:lnTo>
                  <a:pt x="42" y="10"/>
                </a:lnTo>
                <a:lnTo>
                  <a:pt x="41" y="6"/>
                </a:lnTo>
                <a:lnTo>
                  <a:pt x="39" y="3"/>
                </a:lnTo>
                <a:lnTo>
                  <a:pt x="37" y="1"/>
                </a:lnTo>
                <a:lnTo>
                  <a:pt x="32" y="0"/>
                </a:lnTo>
                <a:lnTo>
                  <a:pt x="29" y="0"/>
                </a:lnTo>
                <a:lnTo>
                  <a:pt x="25" y="1"/>
                </a:lnTo>
                <a:lnTo>
                  <a:pt x="24" y="5"/>
                </a:lnTo>
                <a:lnTo>
                  <a:pt x="22" y="8"/>
                </a:lnTo>
                <a:lnTo>
                  <a:pt x="0" y="29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 name="Freeform 104"/>
          <p:cNvSpPr/>
          <p:nvPr userDrawn="1"/>
        </p:nvSpPr>
        <p:spPr bwMode="auto">
          <a:xfrm>
            <a:off x="7761289" y="506016"/>
            <a:ext cx="93662" cy="361950"/>
          </a:xfrm>
          <a:custGeom>
            <a:avLst/>
            <a:gdLst>
              <a:gd name="T0" fmla="*/ 2147483646 w 59"/>
              <a:gd name="T1" fmla="*/ 2147483646 h 304"/>
              <a:gd name="T2" fmla="*/ 2147483646 w 59"/>
              <a:gd name="T3" fmla="*/ 2147483646 h 304"/>
              <a:gd name="T4" fmla="*/ 2147483646 w 59"/>
              <a:gd name="T5" fmla="*/ 2147483646 h 304"/>
              <a:gd name="T6" fmla="*/ 2147483646 w 59"/>
              <a:gd name="T7" fmla="*/ 2147483646 h 304"/>
              <a:gd name="T8" fmla="*/ 2147483646 w 59"/>
              <a:gd name="T9" fmla="*/ 2147483646 h 304"/>
              <a:gd name="T10" fmla="*/ 2147483646 w 59"/>
              <a:gd name="T11" fmla="*/ 2147483646 h 304"/>
              <a:gd name="T12" fmla="*/ 2147483646 w 59"/>
              <a:gd name="T13" fmla="*/ 2147483646 h 304"/>
              <a:gd name="T14" fmla="*/ 2147483646 w 59"/>
              <a:gd name="T15" fmla="*/ 2147483646 h 304"/>
              <a:gd name="T16" fmla="*/ 2147483646 w 59"/>
              <a:gd name="T17" fmla="*/ 2147483646 h 304"/>
              <a:gd name="T18" fmla="*/ 2147483646 w 59"/>
              <a:gd name="T19" fmla="*/ 2147483646 h 304"/>
              <a:gd name="T20" fmla="*/ 2147483646 w 59"/>
              <a:gd name="T21" fmla="*/ 2147483646 h 304"/>
              <a:gd name="T22" fmla="*/ 2147483646 w 59"/>
              <a:gd name="T23" fmla="*/ 2147483646 h 304"/>
              <a:gd name="T24" fmla="*/ 2147483646 w 59"/>
              <a:gd name="T25" fmla="*/ 2147483646 h 304"/>
              <a:gd name="T26" fmla="*/ 2147483646 w 59"/>
              <a:gd name="T27" fmla="*/ 2147483646 h 304"/>
              <a:gd name="T28" fmla="*/ 2147483646 w 59"/>
              <a:gd name="T29" fmla="*/ 2147483646 h 304"/>
              <a:gd name="T30" fmla="*/ 2147483646 w 59"/>
              <a:gd name="T31" fmla="*/ 2147483646 h 304"/>
              <a:gd name="T32" fmla="*/ 2147483646 w 59"/>
              <a:gd name="T33" fmla="*/ 2147483646 h 304"/>
              <a:gd name="T34" fmla="*/ 2147483646 w 59"/>
              <a:gd name="T35" fmla="*/ 0 h 304"/>
              <a:gd name="T36" fmla="*/ 2147483646 w 59"/>
              <a:gd name="T37" fmla="*/ 0 h 304"/>
              <a:gd name="T38" fmla="*/ 2147483646 w 59"/>
              <a:gd name="T39" fmla="*/ 0 h 304"/>
              <a:gd name="T40" fmla="*/ 2147483646 w 59"/>
              <a:gd name="T41" fmla="*/ 2147483646 h 304"/>
              <a:gd name="T42" fmla="*/ 2147483646 w 59"/>
              <a:gd name="T43" fmla="*/ 2147483646 h 304"/>
              <a:gd name="T44" fmla="*/ 0 w 59"/>
              <a:gd name="T45" fmla="*/ 2147483646 h 304"/>
              <a:gd name="T46" fmla="*/ 0 w 59"/>
              <a:gd name="T47" fmla="*/ 2147483646 h 304"/>
              <a:gd name="T48" fmla="*/ 2147483646 w 59"/>
              <a:gd name="T49" fmla="*/ 2147483646 h 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04">
                <a:moveTo>
                  <a:pt x="40" y="297"/>
                </a:moveTo>
                <a:lnTo>
                  <a:pt x="40" y="297"/>
                </a:lnTo>
                <a:lnTo>
                  <a:pt x="42" y="300"/>
                </a:lnTo>
                <a:lnTo>
                  <a:pt x="43" y="302"/>
                </a:lnTo>
                <a:lnTo>
                  <a:pt x="47" y="304"/>
                </a:lnTo>
                <a:lnTo>
                  <a:pt x="52" y="304"/>
                </a:lnTo>
                <a:lnTo>
                  <a:pt x="55" y="304"/>
                </a:lnTo>
                <a:lnTo>
                  <a:pt x="57" y="300"/>
                </a:lnTo>
                <a:lnTo>
                  <a:pt x="59" y="297"/>
                </a:lnTo>
                <a:lnTo>
                  <a:pt x="59" y="294"/>
                </a:lnTo>
                <a:lnTo>
                  <a:pt x="19" y="8"/>
                </a:lnTo>
                <a:lnTo>
                  <a:pt x="19" y="5"/>
                </a:lnTo>
                <a:lnTo>
                  <a:pt x="16" y="3"/>
                </a:lnTo>
                <a:lnTo>
                  <a:pt x="13" y="1"/>
                </a:lnTo>
                <a:lnTo>
                  <a:pt x="9" y="0"/>
                </a:lnTo>
                <a:lnTo>
                  <a:pt x="6" y="1"/>
                </a:lnTo>
                <a:lnTo>
                  <a:pt x="2" y="5"/>
                </a:lnTo>
                <a:lnTo>
                  <a:pt x="0" y="8"/>
                </a:lnTo>
                <a:lnTo>
                  <a:pt x="0" y="12"/>
                </a:lnTo>
                <a:lnTo>
                  <a:pt x="40" y="29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 name="Freeform 105"/>
          <p:cNvSpPr/>
          <p:nvPr userDrawn="1"/>
        </p:nvSpPr>
        <p:spPr bwMode="auto">
          <a:xfrm>
            <a:off x="8002589" y="1307307"/>
            <a:ext cx="350837" cy="264319"/>
          </a:xfrm>
          <a:custGeom>
            <a:avLst/>
            <a:gdLst>
              <a:gd name="T0" fmla="*/ 2147483646 w 221"/>
              <a:gd name="T1" fmla="*/ 0 h 222"/>
              <a:gd name="T2" fmla="*/ 2147483646 w 221"/>
              <a:gd name="T3" fmla="*/ 0 h 222"/>
              <a:gd name="T4" fmla="*/ 2147483646 w 221"/>
              <a:gd name="T5" fmla="*/ 2147483646 h 222"/>
              <a:gd name="T6" fmla="*/ 2147483646 w 221"/>
              <a:gd name="T7" fmla="*/ 2147483646 h 222"/>
              <a:gd name="T8" fmla="*/ 2147483646 w 221"/>
              <a:gd name="T9" fmla="*/ 2147483646 h 222"/>
              <a:gd name="T10" fmla="*/ 2147483646 w 221"/>
              <a:gd name="T11" fmla="*/ 2147483646 h 222"/>
              <a:gd name="T12" fmla="*/ 2147483646 w 221"/>
              <a:gd name="T13" fmla="*/ 2147483646 h 222"/>
              <a:gd name="T14" fmla="*/ 2147483646 w 221"/>
              <a:gd name="T15" fmla="*/ 2147483646 h 222"/>
              <a:gd name="T16" fmla="*/ 2147483646 w 221"/>
              <a:gd name="T17" fmla="*/ 2147483646 h 222"/>
              <a:gd name="T18" fmla="*/ 2147483646 w 221"/>
              <a:gd name="T19" fmla="*/ 2147483646 h 222"/>
              <a:gd name="T20" fmla="*/ 2147483646 w 221"/>
              <a:gd name="T21" fmla="*/ 2147483646 h 222"/>
              <a:gd name="T22" fmla="*/ 2147483646 w 221"/>
              <a:gd name="T23" fmla="*/ 2147483646 h 222"/>
              <a:gd name="T24" fmla="*/ 2147483646 w 221"/>
              <a:gd name="T25" fmla="*/ 2147483646 h 222"/>
              <a:gd name="T26" fmla="*/ 0 w 221"/>
              <a:gd name="T27" fmla="*/ 2147483646 h 222"/>
              <a:gd name="T28" fmla="*/ 0 w 221"/>
              <a:gd name="T29" fmla="*/ 2147483646 h 222"/>
              <a:gd name="T30" fmla="*/ 0 w 221"/>
              <a:gd name="T31" fmla="*/ 2147483646 h 222"/>
              <a:gd name="T32" fmla="*/ 0 w 221"/>
              <a:gd name="T33" fmla="*/ 2147483646 h 222"/>
              <a:gd name="T34" fmla="*/ 2147483646 w 221"/>
              <a:gd name="T35" fmla="*/ 2147483646 h 222"/>
              <a:gd name="T36" fmla="*/ 2147483646 w 221"/>
              <a:gd name="T37" fmla="*/ 2147483646 h 222"/>
              <a:gd name="T38" fmla="*/ 2147483646 w 221"/>
              <a:gd name="T39" fmla="*/ 2147483646 h 222"/>
              <a:gd name="T40" fmla="*/ 2147483646 w 221"/>
              <a:gd name="T41" fmla="*/ 2147483646 h 222"/>
              <a:gd name="T42" fmla="*/ 2147483646 w 221"/>
              <a:gd name="T43" fmla="*/ 2147483646 h 222"/>
              <a:gd name="T44" fmla="*/ 2147483646 w 221"/>
              <a:gd name="T45" fmla="*/ 2147483646 h 222"/>
              <a:gd name="T46" fmla="*/ 2147483646 w 221"/>
              <a:gd name="T47" fmla="*/ 2147483646 h 222"/>
              <a:gd name="T48" fmla="*/ 2147483646 w 221"/>
              <a:gd name="T49" fmla="*/ 2147483646 h 222"/>
              <a:gd name="T50" fmla="*/ 2147483646 w 221"/>
              <a:gd name="T51" fmla="*/ 2147483646 h 222"/>
              <a:gd name="T52" fmla="*/ 2147483646 w 221"/>
              <a:gd name="T53" fmla="*/ 2147483646 h 222"/>
              <a:gd name="T54" fmla="*/ 2147483646 w 221"/>
              <a:gd name="T55" fmla="*/ 2147483646 h 222"/>
              <a:gd name="T56" fmla="*/ 2147483646 w 221"/>
              <a:gd name="T57" fmla="*/ 2147483646 h 222"/>
              <a:gd name="T58" fmla="*/ 2147483646 w 221"/>
              <a:gd name="T59" fmla="*/ 2147483646 h 222"/>
              <a:gd name="T60" fmla="*/ 2147483646 w 221"/>
              <a:gd name="T61" fmla="*/ 2147483646 h 222"/>
              <a:gd name="T62" fmla="*/ 2147483646 w 221"/>
              <a:gd name="T63" fmla="*/ 2147483646 h 222"/>
              <a:gd name="T64" fmla="*/ 2147483646 w 221"/>
              <a:gd name="T65" fmla="*/ 2147483646 h 222"/>
              <a:gd name="T66" fmla="*/ 2147483646 w 221"/>
              <a:gd name="T67" fmla="*/ 2147483646 h 222"/>
              <a:gd name="T68" fmla="*/ 2147483646 w 221"/>
              <a:gd name="T69" fmla="*/ 2147483646 h 222"/>
              <a:gd name="T70" fmla="*/ 2147483646 w 221"/>
              <a:gd name="T71" fmla="*/ 2147483646 h 222"/>
              <a:gd name="T72" fmla="*/ 2147483646 w 221"/>
              <a:gd name="T73" fmla="*/ 2147483646 h 222"/>
              <a:gd name="T74" fmla="*/ 2147483646 w 221"/>
              <a:gd name="T75" fmla="*/ 2147483646 h 222"/>
              <a:gd name="T76" fmla="*/ 2147483646 w 221"/>
              <a:gd name="T77" fmla="*/ 2147483646 h 222"/>
              <a:gd name="T78" fmla="*/ 2147483646 w 221"/>
              <a:gd name="T79" fmla="*/ 2147483646 h 222"/>
              <a:gd name="T80" fmla="*/ 2147483646 w 221"/>
              <a:gd name="T81" fmla="*/ 2147483646 h 222"/>
              <a:gd name="T82" fmla="*/ 2147483646 w 221"/>
              <a:gd name="T83" fmla="*/ 2147483646 h 222"/>
              <a:gd name="T84" fmla="*/ 2147483646 w 221"/>
              <a:gd name="T85" fmla="*/ 2147483646 h 222"/>
              <a:gd name="T86" fmla="*/ 2147483646 w 221"/>
              <a:gd name="T87" fmla="*/ 2147483646 h 222"/>
              <a:gd name="T88" fmla="*/ 2147483646 w 221"/>
              <a:gd name="T89" fmla="*/ 2147483646 h 222"/>
              <a:gd name="T90" fmla="*/ 2147483646 w 221"/>
              <a:gd name="T91" fmla="*/ 2147483646 h 222"/>
              <a:gd name="T92" fmla="*/ 2147483646 w 221"/>
              <a:gd name="T93" fmla="*/ 2147483646 h 222"/>
              <a:gd name="T94" fmla="*/ 2147483646 w 221"/>
              <a:gd name="T95" fmla="*/ 2147483646 h 222"/>
              <a:gd name="T96" fmla="*/ 2147483646 w 221"/>
              <a:gd name="T97" fmla="*/ 2147483646 h 222"/>
              <a:gd name="T98" fmla="*/ 2147483646 w 221"/>
              <a:gd name="T99" fmla="*/ 2147483646 h 222"/>
              <a:gd name="T100" fmla="*/ 2147483646 w 221"/>
              <a:gd name="T101" fmla="*/ 2147483646 h 222"/>
              <a:gd name="T102" fmla="*/ 2147483646 w 221"/>
              <a:gd name="T103" fmla="*/ 2147483646 h 222"/>
              <a:gd name="T104" fmla="*/ 2147483646 w 221"/>
              <a:gd name="T105" fmla="*/ 2147483646 h 222"/>
              <a:gd name="T106" fmla="*/ 2147483646 w 221"/>
              <a:gd name="T107" fmla="*/ 2147483646 h 222"/>
              <a:gd name="T108" fmla="*/ 2147483646 w 221"/>
              <a:gd name="T109" fmla="*/ 2147483646 h 222"/>
              <a:gd name="T110" fmla="*/ 2147483646 w 221"/>
              <a:gd name="T111" fmla="*/ 2147483646 h 222"/>
              <a:gd name="T112" fmla="*/ 2147483646 w 221"/>
              <a:gd name="T113" fmla="*/ 2147483646 h 222"/>
              <a:gd name="T114" fmla="*/ 2147483646 w 221"/>
              <a:gd name="T115" fmla="*/ 2147483646 h 222"/>
              <a:gd name="T116" fmla="*/ 2147483646 w 221"/>
              <a:gd name="T117" fmla="*/ 0 h 222"/>
              <a:gd name="T118" fmla="*/ 2147483646 w 221"/>
              <a:gd name="T119" fmla="*/ 0 h 222"/>
              <a:gd name="T120" fmla="*/ 2147483646 w 221"/>
              <a:gd name="T121" fmla="*/ 0 h 222"/>
              <a:gd name="T122" fmla="*/ 2147483646 w 221"/>
              <a:gd name="T123" fmla="*/ 0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 h="222">
                <a:moveTo>
                  <a:pt x="99" y="0"/>
                </a:moveTo>
                <a:lnTo>
                  <a:pt x="99" y="0"/>
                </a:lnTo>
                <a:lnTo>
                  <a:pt x="89" y="2"/>
                </a:lnTo>
                <a:lnTo>
                  <a:pt x="77" y="6"/>
                </a:lnTo>
                <a:lnTo>
                  <a:pt x="67" y="9"/>
                </a:lnTo>
                <a:lnTo>
                  <a:pt x="58" y="14"/>
                </a:lnTo>
                <a:lnTo>
                  <a:pt x="48" y="19"/>
                </a:lnTo>
                <a:lnTo>
                  <a:pt x="39" y="26"/>
                </a:lnTo>
                <a:lnTo>
                  <a:pt x="26" y="40"/>
                </a:lnTo>
                <a:lnTo>
                  <a:pt x="13" y="59"/>
                </a:lnTo>
                <a:lnTo>
                  <a:pt x="8" y="68"/>
                </a:lnTo>
                <a:lnTo>
                  <a:pt x="5" y="78"/>
                </a:lnTo>
                <a:lnTo>
                  <a:pt x="1" y="88"/>
                </a:lnTo>
                <a:lnTo>
                  <a:pt x="0" y="100"/>
                </a:lnTo>
                <a:lnTo>
                  <a:pt x="0" y="110"/>
                </a:lnTo>
                <a:lnTo>
                  <a:pt x="0" y="123"/>
                </a:lnTo>
                <a:lnTo>
                  <a:pt x="1" y="133"/>
                </a:lnTo>
                <a:lnTo>
                  <a:pt x="5" y="145"/>
                </a:lnTo>
                <a:lnTo>
                  <a:pt x="8" y="155"/>
                </a:lnTo>
                <a:lnTo>
                  <a:pt x="13" y="164"/>
                </a:lnTo>
                <a:lnTo>
                  <a:pt x="19" y="174"/>
                </a:lnTo>
                <a:lnTo>
                  <a:pt x="26" y="183"/>
                </a:lnTo>
                <a:lnTo>
                  <a:pt x="39" y="196"/>
                </a:lnTo>
                <a:lnTo>
                  <a:pt x="58" y="208"/>
                </a:lnTo>
                <a:lnTo>
                  <a:pt x="67" y="214"/>
                </a:lnTo>
                <a:lnTo>
                  <a:pt x="77" y="217"/>
                </a:lnTo>
                <a:lnTo>
                  <a:pt x="87" y="221"/>
                </a:lnTo>
                <a:lnTo>
                  <a:pt x="99" y="222"/>
                </a:lnTo>
                <a:lnTo>
                  <a:pt x="110" y="222"/>
                </a:lnTo>
                <a:lnTo>
                  <a:pt x="122" y="222"/>
                </a:lnTo>
                <a:lnTo>
                  <a:pt x="132" y="221"/>
                </a:lnTo>
                <a:lnTo>
                  <a:pt x="144" y="217"/>
                </a:lnTo>
                <a:lnTo>
                  <a:pt x="154" y="214"/>
                </a:lnTo>
                <a:lnTo>
                  <a:pt x="163" y="208"/>
                </a:lnTo>
                <a:lnTo>
                  <a:pt x="173" y="203"/>
                </a:lnTo>
                <a:lnTo>
                  <a:pt x="182" y="196"/>
                </a:lnTo>
                <a:lnTo>
                  <a:pt x="196" y="183"/>
                </a:lnTo>
                <a:lnTo>
                  <a:pt x="208" y="164"/>
                </a:lnTo>
                <a:lnTo>
                  <a:pt x="213" y="155"/>
                </a:lnTo>
                <a:lnTo>
                  <a:pt x="216" y="145"/>
                </a:lnTo>
                <a:lnTo>
                  <a:pt x="220" y="135"/>
                </a:lnTo>
                <a:lnTo>
                  <a:pt x="221" y="123"/>
                </a:lnTo>
                <a:lnTo>
                  <a:pt x="221" y="112"/>
                </a:lnTo>
                <a:lnTo>
                  <a:pt x="221" y="100"/>
                </a:lnTo>
                <a:lnTo>
                  <a:pt x="220" y="90"/>
                </a:lnTo>
                <a:lnTo>
                  <a:pt x="216" y="78"/>
                </a:lnTo>
                <a:lnTo>
                  <a:pt x="213" y="68"/>
                </a:lnTo>
                <a:lnTo>
                  <a:pt x="208" y="59"/>
                </a:lnTo>
                <a:lnTo>
                  <a:pt x="203" y="49"/>
                </a:lnTo>
                <a:lnTo>
                  <a:pt x="196" y="40"/>
                </a:lnTo>
                <a:lnTo>
                  <a:pt x="182" y="26"/>
                </a:lnTo>
                <a:lnTo>
                  <a:pt x="163" y="14"/>
                </a:lnTo>
                <a:lnTo>
                  <a:pt x="154" y="9"/>
                </a:lnTo>
                <a:lnTo>
                  <a:pt x="144" y="6"/>
                </a:lnTo>
                <a:lnTo>
                  <a:pt x="134" y="2"/>
                </a:lnTo>
                <a:lnTo>
                  <a:pt x="122" y="0"/>
                </a:lnTo>
                <a:lnTo>
                  <a:pt x="111" y="0"/>
                </a:lnTo>
                <a:lnTo>
                  <a:pt x="99"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 name="Freeform 106"/>
          <p:cNvSpPr/>
          <p:nvPr userDrawn="1"/>
        </p:nvSpPr>
        <p:spPr bwMode="auto">
          <a:xfrm>
            <a:off x="7331076" y="1414464"/>
            <a:ext cx="220663" cy="165497"/>
          </a:xfrm>
          <a:custGeom>
            <a:avLst/>
            <a:gdLst>
              <a:gd name="T0" fmla="*/ 2147483646 w 139"/>
              <a:gd name="T1" fmla="*/ 0 h 139"/>
              <a:gd name="T2" fmla="*/ 2147483646 w 139"/>
              <a:gd name="T3" fmla="*/ 0 h 139"/>
              <a:gd name="T4" fmla="*/ 2147483646 w 139"/>
              <a:gd name="T5" fmla="*/ 2147483646 h 139"/>
              <a:gd name="T6" fmla="*/ 2147483646 w 139"/>
              <a:gd name="T7" fmla="*/ 2147483646 h 139"/>
              <a:gd name="T8" fmla="*/ 2147483646 w 139"/>
              <a:gd name="T9" fmla="*/ 2147483646 h 139"/>
              <a:gd name="T10" fmla="*/ 2147483646 w 139"/>
              <a:gd name="T11" fmla="*/ 2147483646 h 139"/>
              <a:gd name="T12" fmla="*/ 2147483646 w 139"/>
              <a:gd name="T13" fmla="*/ 2147483646 h 139"/>
              <a:gd name="T14" fmla="*/ 2147483646 w 139"/>
              <a:gd name="T15" fmla="*/ 2147483646 h 139"/>
              <a:gd name="T16" fmla="*/ 0 w 139"/>
              <a:gd name="T17" fmla="*/ 2147483646 h 139"/>
              <a:gd name="T18" fmla="*/ 0 w 139"/>
              <a:gd name="T19" fmla="*/ 2147483646 h 139"/>
              <a:gd name="T20" fmla="*/ 0 w 139"/>
              <a:gd name="T21" fmla="*/ 2147483646 h 139"/>
              <a:gd name="T22" fmla="*/ 2147483646 w 139"/>
              <a:gd name="T23" fmla="*/ 2147483646 h 139"/>
              <a:gd name="T24" fmla="*/ 2147483646 w 139"/>
              <a:gd name="T25" fmla="*/ 2147483646 h 139"/>
              <a:gd name="T26" fmla="*/ 2147483646 w 139"/>
              <a:gd name="T27" fmla="*/ 2147483646 h 139"/>
              <a:gd name="T28" fmla="*/ 2147483646 w 139"/>
              <a:gd name="T29" fmla="*/ 2147483646 h 139"/>
              <a:gd name="T30" fmla="*/ 2147483646 w 139"/>
              <a:gd name="T31" fmla="*/ 2147483646 h 139"/>
              <a:gd name="T32" fmla="*/ 2147483646 w 139"/>
              <a:gd name="T33" fmla="*/ 2147483646 h 139"/>
              <a:gd name="T34" fmla="*/ 2147483646 w 139"/>
              <a:gd name="T35" fmla="*/ 2147483646 h 139"/>
              <a:gd name="T36" fmla="*/ 2147483646 w 139"/>
              <a:gd name="T37" fmla="*/ 2147483646 h 139"/>
              <a:gd name="T38" fmla="*/ 2147483646 w 139"/>
              <a:gd name="T39" fmla="*/ 2147483646 h 139"/>
              <a:gd name="T40" fmla="*/ 2147483646 w 139"/>
              <a:gd name="T41" fmla="*/ 2147483646 h 139"/>
              <a:gd name="T42" fmla="*/ 2147483646 w 139"/>
              <a:gd name="T43" fmla="*/ 2147483646 h 139"/>
              <a:gd name="T44" fmla="*/ 2147483646 w 139"/>
              <a:gd name="T45" fmla="*/ 2147483646 h 139"/>
              <a:gd name="T46" fmla="*/ 2147483646 w 139"/>
              <a:gd name="T47" fmla="*/ 2147483646 h 139"/>
              <a:gd name="T48" fmla="*/ 2147483646 w 139"/>
              <a:gd name="T49" fmla="*/ 2147483646 h 139"/>
              <a:gd name="T50" fmla="*/ 2147483646 w 139"/>
              <a:gd name="T51" fmla="*/ 2147483646 h 139"/>
              <a:gd name="T52" fmla="*/ 2147483646 w 139"/>
              <a:gd name="T53" fmla="*/ 2147483646 h 139"/>
              <a:gd name="T54" fmla="*/ 2147483646 w 139"/>
              <a:gd name="T55" fmla="*/ 2147483646 h 139"/>
              <a:gd name="T56" fmla="*/ 2147483646 w 139"/>
              <a:gd name="T57" fmla="*/ 2147483646 h 139"/>
              <a:gd name="T58" fmla="*/ 2147483646 w 139"/>
              <a:gd name="T59" fmla="*/ 2147483646 h 139"/>
              <a:gd name="T60" fmla="*/ 2147483646 w 139"/>
              <a:gd name="T61" fmla="*/ 2147483646 h 139"/>
              <a:gd name="T62" fmla="*/ 2147483646 w 139"/>
              <a:gd name="T63" fmla="*/ 2147483646 h 139"/>
              <a:gd name="T64" fmla="*/ 2147483646 w 139"/>
              <a:gd name="T65" fmla="*/ 2147483646 h 139"/>
              <a:gd name="T66" fmla="*/ 2147483646 w 139"/>
              <a:gd name="T67" fmla="*/ 2147483646 h 139"/>
              <a:gd name="T68" fmla="*/ 2147483646 w 139"/>
              <a:gd name="T69" fmla="*/ 2147483646 h 139"/>
              <a:gd name="T70" fmla="*/ 2147483646 w 139"/>
              <a:gd name="T71" fmla="*/ 0 h 139"/>
              <a:gd name="T72" fmla="*/ 2147483646 w 139"/>
              <a:gd name="T73" fmla="*/ 0 h 139"/>
              <a:gd name="T74" fmla="*/ 2147483646 w 139"/>
              <a:gd name="T75" fmla="*/ 0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 h="139">
                <a:moveTo>
                  <a:pt x="63" y="0"/>
                </a:moveTo>
                <a:lnTo>
                  <a:pt x="63" y="0"/>
                </a:lnTo>
                <a:lnTo>
                  <a:pt x="48" y="2"/>
                </a:lnTo>
                <a:lnTo>
                  <a:pt x="36" y="8"/>
                </a:lnTo>
                <a:lnTo>
                  <a:pt x="26" y="15"/>
                </a:lnTo>
                <a:lnTo>
                  <a:pt x="15" y="26"/>
                </a:lnTo>
                <a:lnTo>
                  <a:pt x="8" y="36"/>
                </a:lnTo>
                <a:lnTo>
                  <a:pt x="2" y="48"/>
                </a:lnTo>
                <a:lnTo>
                  <a:pt x="0" y="62"/>
                </a:lnTo>
                <a:lnTo>
                  <a:pt x="0" y="76"/>
                </a:lnTo>
                <a:lnTo>
                  <a:pt x="2" y="91"/>
                </a:lnTo>
                <a:lnTo>
                  <a:pt x="8" y="103"/>
                </a:lnTo>
                <a:lnTo>
                  <a:pt x="15" y="115"/>
                </a:lnTo>
                <a:lnTo>
                  <a:pt x="26" y="124"/>
                </a:lnTo>
                <a:lnTo>
                  <a:pt x="36" y="132"/>
                </a:lnTo>
                <a:lnTo>
                  <a:pt x="48" y="137"/>
                </a:lnTo>
                <a:lnTo>
                  <a:pt x="62" y="139"/>
                </a:lnTo>
                <a:lnTo>
                  <a:pt x="77" y="139"/>
                </a:lnTo>
                <a:lnTo>
                  <a:pt x="91" y="137"/>
                </a:lnTo>
                <a:lnTo>
                  <a:pt x="103" y="132"/>
                </a:lnTo>
                <a:lnTo>
                  <a:pt x="115" y="124"/>
                </a:lnTo>
                <a:lnTo>
                  <a:pt x="124" y="115"/>
                </a:lnTo>
                <a:lnTo>
                  <a:pt x="132" y="103"/>
                </a:lnTo>
                <a:lnTo>
                  <a:pt x="137" y="91"/>
                </a:lnTo>
                <a:lnTo>
                  <a:pt x="139" y="77"/>
                </a:lnTo>
                <a:lnTo>
                  <a:pt x="139" y="63"/>
                </a:lnTo>
                <a:lnTo>
                  <a:pt x="137" y="48"/>
                </a:lnTo>
                <a:lnTo>
                  <a:pt x="132" y="36"/>
                </a:lnTo>
                <a:lnTo>
                  <a:pt x="124" y="24"/>
                </a:lnTo>
                <a:lnTo>
                  <a:pt x="115" y="15"/>
                </a:lnTo>
                <a:lnTo>
                  <a:pt x="103" y="8"/>
                </a:lnTo>
                <a:lnTo>
                  <a:pt x="91" y="2"/>
                </a:lnTo>
                <a:lnTo>
                  <a:pt x="77" y="0"/>
                </a:lnTo>
                <a:lnTo>
                  <a:pt x="63"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 name="Freeform 107"/>
          <p:cNvSpPr/>
          <p:nvPr userDrawn="1"/>
        </p:nvSpPr>
        <p:spPr bwMode="auto">
          <a:xfrm>
            <a:off x="7527925" y="1434703"/>
            <a:ext cx="528638" cy="71438"/>
          </a:xfrm>
          <a:custGeom>
            <a:avLst/>
            <a:gdLst>
              <a:gd name="T0" fmla="*/ 2147483646 w 333"/>
              <a:gd name="T1" fmla="*/ 2147483646 h 60"/>
              <a:gd name="T2" fmla="*/ 2147483646 w 333"/>
              <a:gd name="T3" fmla="*/ 2147483646 h 60"/>
              <a:gd name="T4" fmla="*/ 2147483646 w 333"/>
              <a:gd name="T5" fmla="*/ 2147483646 h 60"/>
              <a:gd name="T6" fmla="*/ 2147483646 w 333"/>
              <a:gd name="T7" fmla="*/ 2147483646 h 60"/>
              <a:gd name="T8" fmla="*/ 0 w 333"/>
              <a:gd name="T9" fmla="*/ 2147483646 h 60"/>
              <a:gd name="T10" fmla="*/ 0 w 333"/>
              <a:gd name="T11" fmla="*/ 2147483646 h 60"/>
              <a:gd name="T12" fmla="*/ 0 w 333"/>
              <a:gd name="T13" fmla="*/ 2147483646 h 60"/>
              <a:gd name="T14" fmla="*/ 0 w 333"/>
              <a:gd name="T15" fmla="*/ 2147483646 h 60"/>
              <a:gd name="T16" fmla="*/ 2147483646 w 333"/>
              <a:gd name="T17" fmla="*/ 2147483646 h 60"/>
              <a:gd name="T18" fmla="*/ 2147483646 w 333"/>
              <a:gd name="T19" fmla="*/ 2147483646 h 60"/>
              <a:gd name="T20" fmla="*/ 2147483646 w 333"/>
              <a:gd name="T21" fmla="*/ 2147483646 h 60"/>
              <a:gd name="T22" fmla="*/ 2147483646 w 333"/>
              <a:gd name="T23" fmla="*/ 2147483646 h 60"/>
              <a:gd name="T24" fmla="*/ 2147483646 w 333"/>
              <a:gd name="T25" fmla="*/ 2147483646 h 60"/>
              <a:gd name="T26" fmla="*/ 2147483646 w 333"/>
              <a:gd name="T27" fmla="*/ 2147483646 h 60"/>
              <a:gd name="T28" fmla="*/ 2147483646 w 333"/>
              <a:gd name="T29" fmla="*/ 2147483646 h 60"/>
              <a:gd name="T30" fmla="*/ 2147483646 w 333"/>
              <a:gd name="T31" fmla="*/ 2147483646 h 60"/>
              <a:gd name="T32" fmla="*/ 2147483646 w 333"/>
              <a:gd name="T33" fmla="*/ 2147483646 h 60"/>
              <a:gd name="T34" fmla="*/ 2147483646 w 333"/>
              <a:gd name="T35" fmla="*/ 2147483646 h 60"/>
              <a:gd name="T36" fmla="*/ 2147483646 w 333"/>
              <a:gd name="T37" fmla="*/ 2147483646 h 60"/>
              <a:gd name="T38" fmla="*/ 2147483646 w 333"/>
              <a:gd name="T39" fmla="*/ 2147483646 h 60"/>
              <a:gd name="T40" fmla="*/ 2147483646 w 333"/>
              <a:gd name="T41" fmla="*/ 2147483646 h 60"/>
              <a:gd name="T42" fmla="*/ 2147483646 w 333"/>
              <a:gd name="T43" fmla="*/ 2147483646 h 60"/>
              <a:gd name="T44" fmla="*/ 2147483646 w 333"/>
              <a:gd name="T45" fmla="*/ 2147483646 h 60"/>
              <a:gd name="T46" fmla="*/ 2147483646 w 333"/>
              <a:gd name="T47" fmla="*/ 0 h 60"/>
              <a:gd name="T48" fmla="*/ 2147483646 w 333"/>
              <a:gd name="T49" fmla="*/ 2147483646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33" h="60">
                <a:moveTo>
                  <a:pt x="13" y="29"/>
                </a:moveTo>
                <a:lnTo>
                  <a:pt x="13" y="29"/>
                </a:lnTo>
                <a:lnTo>
                  <a:pt x="8" y="31"/>
                </a:lnTo>
                <a:lnTo>
                  <a:pt x="3" y="34"/>
                </a:lnTo>
                <a:lnTo>
                  <a:pt x="0" y="41"/>
                </a:lnTo>
                <a:lnTo>
                  <a:pt x="0" y="46"/>
                </a:lnTo>
                <a:lnTo>
                  <a:pt x="1" y="53"/>
                </a:lnTo>
                <a:lnTo>
                  <a:pt x="5" y="57"/>
                </a:lnTo>
                <a:lnTo>
                  <a:pt x="10" y="60"/>
                </a:lnTo>
                <a:lnTo>
                  <a:pt x="17" y="60"/>
                </a:lnTo>
                <a:lnTo>
                  <a:pt x="319" y="31"/>
                </a:lnTo>
                <a:lnTo>
                  <a:pt x="325" y="29"/>
                </a:lnTo>
                <a:lnTo>
                  <a:pt x="330" y="26"/>
                </a:lnTo>
                <a:lnTo>
                  <a:pt x="331" y="21"/>
                </a:lnTo>
                <a:lnTo>
                  <a:pt x="333" y="14"/>
                </a:lnTo>
                <a:lnTo>
                  <a:pt x="331" y="9"/>
                </a:lnTo>
                <a:lnTo>
                  <a:pt x="326" y="3"/>
                </a:lnTo>
                <a:lnTo>
                  <a:pt x="321" y="2"/>
                </a:lnTo>
                <a:lnTo>
                  <a:pt x="316" y="0"/>
                </a:lnTo>
                <a:lnTo>
                  <a:pt x="13" y="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 name="Freeform 108"/>
          <p:cNvSpPr/>
          <p:nvPr userDrawn="1"/>
        </p:nvSpPr>
        <p:spPr bwMode="auto">
          <a:xfrm>
            <a:off x="8313739" y="1457325"/>
            <a:ext cx="482600" cy="73819"/>
          </a:xfrm>
          <a:custGeom>
            <a:avLst/>
            <a:gdLst>
              <a:gd name="T0" fmla="*/ 2147483646 w 304"/>
              <a:gd name="T1" fmla="*/ 0 h 62"/>
              <a:gd name="T2" fmla="*/ 2147483646 w 304"/>
              <a:gd name="T3" fmla="*/ 0 h 62"/>
              <a:gd name="T4" fmla="*/ 2147483646 w 304"/>
              <a:gd name="T5" fmla="*/ 0 h 62"/>
              <a:gd name="T6" fmla="*/ 2147483646 w 304"/>
              <a:gd name="T7" fmla="*/ 2147483646 h 62"/>
              <a:gd name="T8" fmla="*/ 2147483646 w 304"/>
              <a:gd name="T9" fmla="*/ 2147483646 h 62"/>
              <a:gd name="T10" fmla="*/ 0 w 304"/>
              <a:gd name="T11" fmla="*/ 2147483646 h 62"/>
              <a:gd name="T12" fmla="*/ 0 w 304"/>
              <a:gd name="T13" fmla="*/ 2147483646 h 62"/>
              <a:gd name="T14" fmla="*/ 0 w 304"/>
              <a:gd name="T15" fmla="*/ 2147483646 h 62"/>
              <a:gd name="T16" fmla="*/ 0 w 304"/>
              <a:gd name="T17" fmla="*/ 2147483646 h 62"/>
              <a:gd name="T18" fmla="*/ 2147483646 w 304"/>
              <a:gd name="T19" fmla="*/ 2147483646 h 62"/>
              <a:gd name="T20" fmla="*/ 2147483646 w 304"/>
              <a:gd name="T21" fmla="*/ 2147483646 h 62"/>
              <a:gd name="T22" fmla="*/ 2147483646 w 304"/>
              <a:gd name="T23" fmla="*/ 2147483646 h 62"/>
              <a:gd name="T24" fmla="*/ 2147483646 w 304"/>
              <a:gd name="T25" fmla="*/ 2147483646 h 62"/>
              <a:gd name="T26" fmla="*/ 2147483646 w 304"/>
              <a:gd name="T27" fmla="*/ 2147483646 h 62"/>
              <a:gd name="T28" fmla="*/ 2147483646 w 304"/>
              <a:gd name="T29" fmla="*/ 2147483646 h 62"/>
              <a:gd name="T30" fmla="*/ 2147483646 w 304"/>
              <a:gd name="T31" fmla="*/ 2147483646 h 62"/>
              <a:gd name="T32" fmla="*/ 2147483646 w 304"/>
              <a:gd name="T33" fmla="*/ 2147483646 h 62"/>
              <a:gd name="T34" fmla="*/ 2147483646 w 304"/>
              <a:gd name="T35" fmla="*/ 2147483646 h 62"/>
              <a:gd name="T36" fmla="*/ 2147483646 w 304"/>
              <a:gd name="T37" fmla="*/ 2147483646 h 62"/>
              <a:gd name="T38" fmla="*/ 2147483646 w 304"/>
              <a:gd name="T39" fmla="*/ 2147483646 h 62"/>
              <a:gd name="T40" fmla="*/ 2147483646 w 304"/>
              <a:gd name="T41" fmla="*/ 2147483646 h 62"/>
              <a:gd name="T42" fmla="*/ 2147483646 w 304"/>
              <a:gd name="T43" fmla="*/ 2147483646 h 62"/>
              <a:gd name="T44" fmla="*/ 2147483646 w 304"/>
              <a:gd name="T45" fmla="*/ 2147483646 h 62"/>
              <a:gd name="T46" fmla="*/ 2147483646 w 304"/>
              <a:gd name="T47" fmla="*/ 2147483646 h 62"/>
              <a:gd name="T48" fmla="*/ 2147483646 w 304"/>
              <a:gd name="T49" fmla="*/ 0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4" h="62">
                <a:moveTo>
                  <a:pt x="10" y="0"/>
                </a:moveTo>
                <a:lnTo>
                  <a:pt x="10" y="0"/>
                </a:lnTo>
                <a:lnTo>
                  <a:pt x="7" y="0"/>
                </a:lnTo>
                <a:lnTo>
                  <a:pt x="3" y="2"/>
                </a:lnTo>
                <a:lnTo>
                  <a:pt x="1" y="5"/>
                </a:lnTo>
                <a:lnTo>
                  <a:pt x="0" y="9"/>
                </a:lnTo>
                <a:lnTo>
                  <a:pt x="0" y="12"/>
                </a:lnTo>
                <a:lnTo>
                  <a:pt x="1" y="15"/>
                </a:lnTo>
                <a:lnTo>
                  <a:pt x="5" y="17"/>
                </a:lnTo>
                <a:lnTo>
                  <a:pt x="8" y="19"/>
                </a:lnTo>
                <a:lnTo>
                  <a:pt x="292" y="62"/>
                </a:lnTo>
                <a:lnTo>
                  <a:pt x="295" y="62"/>
                </a:lnTo>
                <a:lnTo>
                  <a:pt x="299" y="60"/>
                </a:lnTo>
                <a:lnTo>
                  <a:pt x="302" y="57"/>
                </a:lnTo>
                <a:lnTo>
                  <a:pt x="304" y="53"/>
                </a:lnTo>
                <a:lnTo>
                  <a:pt x="304" y="50"/>
                </a:lnTo>
                <a:lnTo>
                  <a:pt x="302" y="46"/>
                </a:lnTo>
                <a:lnTo>
                  <a:pt x="299" y="43"/>
                </a:lnTo>
                <a:lnTo>
                  <a:pt x="295" y="43"/>
                </a:lnTo>
                <a:lnTo>
                  <a:pt x="1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 name="Freeform 109"/>
          <p:cNvSpPr/>
          <p:nvPr userDrawn="1"/>
        </p:nvSpPr>
        <p:spPr bwMode="auto">
          <a:xfrm>
            <a:off x="8332789" y="1375172"/>
            <a:ext cx="482600" cy="65484"/>
          </a:xfrm>
          <a:custGeom>
            <a:avLst/>
            <a:gdLst>
              <a:gd name="T0" fmla="*/ 2147483646 w 304"/>
              <a:gd name="T1" fmla="*/ 2147483646 h 55"/>
              <a:gd name="T2" fmla="*/ 2147483646 w 304"/>
              <a:gd name="T3" fmla="*/ 2147483646 h 55"/>
              <a:gd name="T4" fmla="*/ 2147483646 w 304"/>
              <a:gd name="T5" fmla="*/ 2147483646 h 55"/>
              <a:gd name="T6" fmla="*/ 2147483646 w 304"/>
              <a:gd name="T7" fmla="*/ 2147483646 h 55"/>
              <a:gd name="T8" fmla="*/ 0 w 304"/>
              <a:gd name="T9" fmla="*/ 2147483646 h 55"/>
              <a:gd name="T10" fmla="*/ 0 w 304"/>
              <a:gd name="T11" fmla="*/ 2147483646 h 55"/>
              <a:gd name="T12" fmla="*/ 0 w 304"/>
              <a:gd name="T13" fmla="*/ 2147483646 h 55"/>
              <a:gd name="T14" fmla="*/ 0 w 304"/>
              <a:gd name="T15" fmla="*/ 2147483646 h 55"/>
              <a:gd name="T16" fmla="*/ 2147483646 w 304"/>
              <a:gd name="T17" fmla="*/ 2147483646 h 55"/>
              <a:gd name="T18" fmla="*/ 2147483646 w 304"/>
              <a:gd name="T19" fmla="*/ 2147483646 h 55"/>
              <a:gd name="T20" fmla="*/ 2147483646 w 304"/>
              <a:gd name="T21" fmla="*/ 2147483646 h 55"/>
              <a:gd name="T22" fmla="*/ 2147483646 w 304"/>
              <a:gd name="T23" fmla="*/ 2147483646 h 55"/>
              <a:gd name="T24" fmla="*/ 2147483646 w 304"/>
              <a:gd name="T25" fmla="*/ 2147483646 h 55"/>
              <a:gd name="T26" fmla="*/ 2147483646 w 304"/>
              <a:gd name="T27" fmla="*/ 2147483646 h 55"/>
              <a:gd name="T28" fmla="*/ 2147483646 w 304"/>
              <a:gd name="T29" fmla="*/ 2147483646 h 55"/>
              <a:gd name="T30" fmla="*/ 2147483646 w 304"/>
              <a:gd name="T31" fmla="*/ 2147483646 h 55"/>
              <a:gd name="T32" fmla="*/ 2147483646 w 304"/>
              <a:gd name="T33" fmla="*/ 2147483646 h 55"/>
              <a:gd name="T34" fmla="*/ 2147483646 w 304"/>
              <a:gd name="T35" fmla="*/ 2147483646 h 55"/>
              <a:gd name="T36" fmla="*/ 2147483646 w 304"/>
              <a:gd name="T37" fmla="*/ 2147483646 h 55"/>
              <a:gd name="T38" fmla="*/ 2147483646 w 304"/>
              <a:gd name="T39" fmla="*/ 2147483646 h 55"/>
              <a:gd name="T40" fmla="*/ 2147483646 w 304"/>
              <a:gd name="T41" fmla="*/ 2147483646 h 55"/>
              <a:gd name="T42" fmla="*/ 2147483646 w 304"/>
              <a:gd name="T43" fmla="*/ 2147483646 h 55"/>
              <a:gd name="T44" fmla="*/ 2147483646 w 304"/>
              <a:gd name="T45" fmla="*/ 2147483646 h 55"/>
              <a:gd name="T46" fmla="*/ 2147483646 w 304"/>
              <a:gd name="T47" fmla="*/ 0 h 55"/>
              <a:gd name="T48" fmla="*/ 2147483646 w 304"/>
              <a:gd name="T49" fmla="*/ 2147483646 h 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4" h="55">
                <a:moveTo>
                  <a:pt x="8" y="36"/>
                </a:moveTo>
                <a:lnTo>
                  <a:pt x="8" y="36"/>
                </a:lnTo>
                <a:lnTo>
                  <a:pt x="5" y="38"/>
                </a:lnTo>
                <a:lnTo>
                  <a:pt x="1" y="40"/>
                </a:lnTo>
                <a:lnTo>
                  <a:pt x="0" y="43"/>
                </a:lnTo>
                <a:lnTo>
                  <a:pt x="0" y="47"/>
                </a:lnTo>
                <a:lnTo>
                  <a:pt x="1" y="50"/>
                </a:lnTo>
                <a:lnTo>
                  <a:pt x="3" y="53"/>
                </a:lnTo>
                <a:lnTo>
                  <a:pt x="7" y="55"/>
                </a:lnTo>
                <a:lnTo>
                  <a:pt x="10" y="55"/>
                </a:lnTo>
                <a:lnTo>
                  <a:pt x="295" y="21"/>
                </a:lnTo>
                <a:lnTo>
                  <a:pt x="299" y="19"/>
                </a:lnTo>
                <a:lnTo>
                  <a:pt x="302" y="17"/>
                </a:lnTo>
                <a:lnTo>
                  <a:pt x="304" y="14"/>
                </a:lnTo>
                <a:lnTo>
                  <a:pt x="304" y="9"/>
                </a:lnTo>
                <a:lnTo>
                  <a:pt x="304" y="5"/>
                </a:lnTo>
                <a:lnTo>
                  <a:pt x="301" y="4"/>
                </a:lnTo>
                <a:lnTo>
                  <a:pt x="297" y="2"/>
                </a:lnTo>
                <a:lnTo>
                  <a:pt x="294" y="0"/>
                </a:lnTo>
                <a:lnTo>
                  <a:pt x="8" y="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 name="Freeform 110"/>
          <p:cNvSpPr/>
          <p:nvPr userDrawn="1"/>
        </p:nvSpPr>
        <p:spPr bwMode="auto">
          <a:xfrm>
            <a:off x="8307389" y="1497806"/>
            <a:ext cx="454025" cy="153591"/>
          </a:xfrm>
          <a:custGeom>
            <a:avLst/>
            <a:gdLst>
              <a:gd name="T0" fmla="*/ 2147483646 w 286"/>
              <a:gd name="T1" fmla="*/ 0 h 129"/>
              <a:gd name="T2" fmla="*/ 2147483646 w 286"/>
              <a:gd name="T3" fmla="*/ 0 h 129"/>
              <a:gd name="T4" fmla="*/ 2147483646 w 286"/>
              <a:gd name="T5" fmla="*/ 0 h 129"/>
              <a:gd name="T6" fmla="*/ 2147483646 w 286"/>
              <a:gd name="T7" fmla="*/ 0 h 129"/>
              <a:gd name="T8" fmla="*/ 2147483646 w 286"/>
              <a:gd name="T9" fmla="*/ 2147483646 h 129"/>
              <a:gd name="T10" fmla="*/ 0 w 286"/>
              <a:gd name="T11" fmla="*/ 2147483646 h 129"/>
              <a:gd name="T12" fmla="*/ 0 w 286"/>
              <a:gd name="T13" fmla="*/ 2147483646 h 129"/>
              <a:gd name="T14" fmla="*/ 0 w 286"/>
              <a:gd name="T15" fmla="*/ 2147483646 h 129"/>
              <a:gd name="T16" fmla="*/ 0 w 286"/>
              <a:gd name="T17" fmla="*/ 2147483646 h 129"/>
              <a:gd name="T18" fmla="*/ 0 w 286"/>
              <a:gd name="T19" fmla="*/ 2147483646 h 129"/>
              <a:gd name="T20" fmla="*/ 2147483646 w 286"/>
              <a:gd name="T21" fmla="*/ 2147483646 h 129"/>
              <a:gd name="T22" fmla="*/ 2147483646 w 286"/>
              <a:gd name="T23" fmla="*/ 2147483646 h 129"/>
              <a:gd name="T24" fmla="*/ 2147483646 w 286"/>
              <a:gd name="T25" fmla="*/ 2147483646 h 129"/>
              <a:gd name="T26" fmla="*/ 2147483646 w 286"/>
              <a:gd name="T27" fmla="*/ 2147483646 h 129"/>
              <a:gd name="T28" fmla="*/ 2147483646 w 286"/>
              <a:gd name="T29" fmla="*/ 2147483646 h 129"/>
              <a:gd name="T30" fmla="*/ 2147483646 w 286"/>
              <a:gd name="T31" fmla="*/ 2147483646 h 129"/>
              <a:gd name="T32" fmla="*/ 2147483646 w 286"/>
              <a:gd name="T33" fmla="*/ 2147483646 h 129"/>
              <a:gd name="T34" fmla="*/ 2147483646 w 286"/>
              <a:gd name="T35" fmla="*/ 2147483646 h 129"/>
              <a:gd name="T36" fmla="*/ 2147483646 w 286"/>
              <a:gd name="T37" fmla="*/ 2147483646 h 129"/>
              <a:gd name="T38" fmla="*/ 2147483646 w 286"/>
              <a:gd name="T39" fmla="*/ 2147483646 h 129"/>
              <a:gd name="T40" fmla="*/ 2147483646 w 286"/>
              <a:gd name="T41" fmla="*/ 2147483646 h 129"/>
              <a:gd name="T42" fmla="*/ 2147483646 w 286"/>
              <a:gd name="T43" fmla="*/ 2147483646 h 129"/>
              <a:gd name="T44" fmla="*/ 2147483646 w 286"/>
              <a:gd name="T45" fmla="*/ 2147483646 h 129"/>
              <a:gd name="T46" fmla="*/ 2147483646 w 286"/>
              <a:gd name="T47" fmla="*/ 2147483646 h 129"/>
              <a:gd name="T48" fmla="*/ 2147483646 w 286"/>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6" h="129">
                <a:moveTo>
                  <a:pt x="12" y="0"/>
                </a:moveTo>
                <a:lnTo>
                  <a:pt x="12" y="0"/>
                </a:lnTo>
                <a:lnTo>
                  <a:pt x="9" y="0"/>
                </a:lnTo>
                <a:lnTo>
                  <a:pt x="5" y="0"/>
                </a:lnTo>
                <a:lnTo>
                  <a:pt x="2" y="4"/>
                </a:lnTo>
                <a:lnTo>
                  <a:pt x="0" y="7"/>
                </a:lnTo>
                <a:lnTo>
                  <a:pt x="0" y="11"/>
                </a:lnTo>
                <a:lnTo>
                  <a:pt x="0" y="14"/>
                </a:lnTo>
                <a:lnTo>
                  <a:pt x="2" y="18"/>
                </a:lnTo>
                <a:lnTo>
                  <a:pt x="5" y="19"/>
                </a:lnTo>
                <a:lnTo>
                  <a:pt x="272" y="128"/>
                </a:lnTo>
                <a:lnTo>
                  <a:pt x="275" y="129"/>
                </a:lnTo>
                <a:lnTo>
                  <a:pt x="279" y="128"/>
                </a:lnTo>
                <a:lnTo>
                  <a:pt x="282" y="126"/>
                </a:lnTo>
                <a:lnTo>
                  <a:pt x="284" y="122"/>
                </a:lnTo>
                <a:lnTo>
                  <a:pt x="286" y="119"/>
                </a:lnTo>
                <a:lnTo>
                  <a:pt x="284" y="116"/>
                </a:lnTo>
                <a:lnTo>
                  <a:pt x="282" y="112"/>
                </a:lnTo>
                <a:lnTo>
                  <a:pt x="279" y="110"/>
                </a:lnTo>
                <a:lnTo>
                  <a:pt x="1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 name="Freeform 111"/>
          <p:cNvSpPr/>
          <p:nvPr userDrawn="1"/>
        </p:nvSpPr>
        <p:spPr bwMode="auto">
          <a:xfrm>
            <a:off x="8313739" y="1260872"/>
            <a:ext cx="463550" cy="133350"/>
          </a:xfrm>
          <a:custGeom>
            <a:avLst/>
            <a:gdLst>
              <a:gd name="T0" fmla="*/ 2147483646 w 292"/>
              <a:gd name="T1" fmla="*/ 2147483646 h 112"/>
              <a:gd name="T2" fmla="*/ 2147483646 w 292"/>
              <a:gd name="T3" fmla="*/ 2147483646 h 112"/>
              <a:gd name="T4" fmla="*/ 2147483646 w 292"/>
              <a:gd name="T5" fmla="*/ 2147483646 h 112"/>
              <a:gd name="T6" fmla="*/ 2147483646 w 292"/>
              <a:gd name="T7" fmla="*/ 2147483646 h 112"/>
              <a:gd name="T8" fmla="*/ 0 w 292"/>
              <a:gd name="T9" fmla="*/ 2147483646 h 112"/>
              <a:gd name="T10" fmla="*/ 0 w 292"/>
              <a:gd name="T11" fmla="*/ 2147483646 h 112"/>
              <a:gd name="T12" fmla="*/ 0 w 292"/>
              <a:gd name="T13" fmla="*/ 2147483646 h 112"/>
              <a:gd name="T14" fmla="*/ 0 w 292"/>
              <a:gd name="T15" fmla="*/ 2147483646 h 112"/>
              <a:gd name="T16" fmla="*/ 2147483646 w 292"/>
              <a:gd name="T17" fmla="*/ 2147483646 h 112"/>
              <a:gd name="T18" fmla="*/ 2147483646 w 292"/>
              <a:gd name="T19" fmla="*/ 2147483646 h 112"/>
              <a:gd name="T20" fmla="*/ 2147483646 w 292"/>
              <a:gd name="T21" fmla="*/ 2147483646 h 112"/>
              <a:gd name="T22" fmla="*/ 2147483646 w 292"/>
              <a:gd name="T23" fmla="*/ 2147483646 h 112"/>
              <a:gd name="T24" fmla="*/ 2147483646 w 292"/>
              <a:gd name="T25" fmla="*/ 2147483646 h 112"/>
              <a:gd name="T26" fmla="*/ 2147483646 w 292"/>
              <a:gd name="T27" fmla="*/ 2147483646 h 112"/>
              <a:gd name="T28" fmla="*/ 2147483646 w 292"/>
              <a:gd name="T29" fmla="*/ 2147483646 h 112"/>
              <a:gd name="T30" fmla="*/ 2147483646 w 292"/>
              <a:gd name="T31" fmla="*/ 2147483646 h 112"/>
              <a:gd name="T32" fmla="*/ 2147483646 w 292"/>
              <a:gd name="T33" fmla="*/ 2147483646 h 112"/>
              <a:gd name="T34" fmla="*/ 2147483646 w 292"/>
              <a:gd name="T35" fmla="*/ 2147483646 h 112"/>
              <a:gd name="T36" fmla="*/ 2147483646 w 292"/>
              <a:gd name="T37" fmla="*/ 2147483646 h 112"/>
              <a:gd name="T38" fmla="*/ 2147483646 w 292"/>
              <a:gd name="T39" fmla="*/ 2147483646 h 112"/>
              <a:gd name="T40" fmla="*/ 2147483646 w 292"/>
              <a:gd name="T41" fmla="*/ 2147483646 h 112"/>
              <a:gd name="T42" fmla="*/ 2147483646 w 292"/>
              <a:gd name="T43" fmla="*/ 0 h 112"/>
              <a:gd name="T44" fmla="*/ 2147483646 w 292"/>
              <a:gd name="T45" fmla="*/ 0 h 112"/>
              <a:gd name="T46" fmla="*/ 2147483646 w 292"/>
              <a:gd name="T47" fmla="*/ 0 h 112"/>
              <a:gd name="T48" fmla="*/ 2147483646 w 292"/>
              <a:gd name="T49" fmla="*/ 2147483646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 h="112">
                <a:moveTo>
                  <a:pt x="7" y="93"/>
                </a:moveTo>
                <a:lnTo>
                  <a:pt x="7" y="93"/>
                </a:lnTo>
                <a:lnTo>
                  <a:pt x="3" y="94"/>
                </a:lnTo>
                <a:lnTo>
                  <a:pt x="1" y="98"/>
                </a:lnTo>
                <a:lnTo>
                  <a:pt x="0" y="101"/>
                </a:lnTo>
                <a:lnTo>
                  <a:pt x="0" y="105"/>
                </a:lnTo>
                <a:lnTo>
                  <a:pt x="3" y="108"/>
                </a:lnTo>
                <a:lnTo>
                  <a:pt x="5" y="112"/>
                </a:lnTo>
                <a:lnTo>
                  <a:pt x="8" y="112"/>
                </a:lnTo>
                <a:lnTo>
                  <a:pt x="13" y="112"/>
                </a:lnTo>
                <a:lnTo>
                  <a:pt x="285" y="19"/>
                </a:lnTo>
                <a:lnTo>
                  <a:pt x="288" y="17"/>
                </a:lnTo>
                <a:lnTo>
                  <a:pt x="290" y="14"/>
                </a:lnTo>
                <a:lnTo>
                  <a:pt x="292" y="10"/>
                </a:lnTo>
                <a:lnTo>
                  <a:pt x="290" y="7"/>
                </a:lnTo>
                <a:lnTo>
                  <a:pt x="288" y="3"/>
                </a:lnTo>
                <a:lnTo>
                  <a:pt x="287" y="0"/>
                </a:lnTo>
                <a:lnTo>
                  <a:pt x="283" y="0"/>
                </a:lnTo>
                <a:lnTo>
                  <a:pt x="278" y="0"/>
                </a:lnTo>
                <a:lnTo>
                  <a:pt x="7" y="9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 name="Freeform 112"/>
          <p:cNvSpPr/>
          <p:nvPr userDrawn="1"/>
        </p:nvSpPr>
        <p:spPr bwMode="auto">
          <a:xfrm>
            <a:off x="8247064" y="1537098"/>
            <a:ext cx="427037" cy="196453"/>
          </a:xfrm>
          <a:custGeom>
            <a:avLst/>
            <a:gdLst>
              <a:gd name="T0" fmla="*/ 2147483646 w 269"/>
              <a:gd name="T1" fmla="*/ 2147483646 h 165"/>
              <a:gd name="T2" fmla="*/ 2147483646 w 269"/>
              <a:gd name="T3" fmla="*/ 2147483646 h 165"/>
              <a:gd name="T4" fmla="*/ 2147483646 w 269"/>
              <a:gd name="T5" fmla="*/ 0 h 165"/>
              <a:gd name="T6" fmla="*/ 2147483646 w 269"/>
              <a:gd name="T7" fmla="*/ 2147483646 h 165"/>
              <a:gd name="T8" fmla="*/ 2147483646 w 269"/>
              <a:gd name="T9" fmla="*/ 2147483646 h 165"/>
              <a:gd name="T10" fmla="*/ 2147483646 w 269"/>
              <a:gd name="T11" fmla="*/ 2147483646 h 165"/>
              <a:gd name="T12" fmla="*/ 2147483646 w 269"/>
              <a:gd name="T13" fmla="*/ 2147483646 h 165"/>
              <a:gd name="T14" fmla="*/ 2147483646 w 269"/>
              <a:gd name="T15" fmla="*/ 2147483646 h 165"/>
              <a:gd name="T16" fmla="*/ 0 w 269"/>
              <a:gd name="T17" fmla="*/ 2147483646 h 165"/>
              <a:gd name="T18" fmla="*/ 0 w 269"/>
              <a:gd name="T19" fmla="*/ 2147483646 h 165"/>
              <a:gd name="T20" fmla="*/ 2147483646 w 269"/>
              <a:gd name="T21" fmla="*/ 2147483646 h 165"/>
              <a:gd name="T22" fmla="*/ 2147483646 w 269"/>
              <a:gd name="T23" fmla="*/ 2147483646 h 165"/>
              <a:gd name="T24" fmla="*/ 2147483646 w 269"/>
              <a:gd name="T25" fmla="*/ 2147483646 h 165"/>
              <a:gd name="T26" fmla="*/ 2147483646 w 269"/>
              <a:gd name="T27" fmla="*/ 2147483646 h 165"/>
              <a:gd name="T28" fmla="*/ 2147483646 w 269"/>
              <a:gd name="T29" fmla="*/ 2147483646 h 165"/>
              <a:gd name="T30" fmla="*/ 2147483646 w 269"/>
              <a:gd name="T31" fmla="*/ 2147483646 h 165"/>
              <a:gd name="T32" fmla="*/ 2147483646 w 269"/>
              <a:gd name="T33" fmla="*/ 2147483646 h 165"/>
              <a:gd name="T34" fmla="*/ 2147483646 w 269"/>
              <a:gd name="T35" fmla="*/ 2147483646 h 165"/>
              <a:gd name="T36" fmla="*/ 2147483646 w 269"/>
              <a:gd name="T37" fmla="*/ 2147483646 h 165"/>
              <a:gd name="T38" fmla="*/ 2147483646 w 269"/>
              <a:gd name="T39" fmla="*/ 2147483646 h 165"/>
              <a:gd name="T40" fmla="*/ 2147483646 w 269"/>
              <a:gd name="T41" fmla="*/ 2147483646 h 165"/>
              <a:gd name="T42" fmla="*/ 2147483646 w 269"/>
              <a:gd name="T43" fmla="*/ 2147483646 h 165"/>
              <a:gd name="T44" fmla="*/ 2147483646 w 269"/>
              <a:gd name="T45" fmla="*/ 2147483646 h 165"/>
              <a:gd name="T46" fmla="*/ 2147483646 w 269"/>
              <a:gd name="T47" fmla="*/ 2147483646 h 165"/>
              <a:gd name="T48" fmla="*/ 2147483646 w 269"/>
              <a:gd name="T49" fmla="*/ 2147483646 h 1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9" h="165">
                <a:moveTo>
                  <a:pt x="16" y="2"/>
                </a:moveTo>
                <a:lnTo>
                  <a:pt x="16" y="2"/>
                </a:lnTo>
                <a:lnTo>
                  <a:pt x="12" y="0"/>
                </a:lnTo>
                <a:lnTo>
                  <a:pt x="7" y="2"/>
                </a:lnTo>
                <a:lnTo>
                  <a:pt x="4" y="2"/>
                </a:lnTo>
                <a:lnTo>
                  <a:pt x="2" y="5"/>
                </a:lnTo>
                <a:lnTo>
                  <a:pt x="0" y="9"/>
                </a:lnTo>
                <a:lnTo>
                  <a:pt x="0" y="12"/>
                </a:lnTo>
                <a:lnTo>
                  <a:pt x="2" y="15"/>
                </a:lnTo>
                <a:lnTo>
                  <a:pt x="6" y="19"/>
                </a:lnTo>
                <a:lnTo>
                  <a:pt x="255" y="163"/>
                </a:lnTo>
                <a:lnTo>
                  <a:pt x="258" y="165"/>
                </a:lnTo>
                <a:lnTo>
                  <a:pt x="262" y="165"/>
                </a:lnTo>
                <a:lnTo>
                  <a:pt x="265" y="163"/>
                </a:lnTo>
                <a:lnTo>
                  <a:pt x="267" y="160"/>
                </a:lnTo>
                <a:lnTo>
                  <a:pt x="269" y="156"/>
                </a:lnTo>
                <a:lnTo>
                  <a:pt x="269" y="153"/>
                </a:lnTo>
                <a:lnTo>
                  <a:pt x="267" y="150"/>
                </a:lnTo>
                <a:lnTo>
                  <a:pt x="263" y="146"/>
                </a:lnTo>
                <a:lnTo>
                  <a:pt x="16"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 name="Freeform 113"/>
          <p:cNvSpPr/>
          <p:nvPr userDrawn="1"/>
        </p:nvSpPr>
        <p:spPr bwMode="auto">
          <a:xfrm>
            <a:off x="8189913" y="1551386"/>
            <a:ext cx="366712" cy="253603"/>
          </a:xfrm>
          <a:custGeom>
            <a:avLst/>
            <a:gdLst>
              <a:gd name="T0" fmla="*/ 2147483646 w 231"/>
              <a:gd name="T1" fmla="*/ 2147483646 h 213"/>
              <a:gd name="T2" fmla="*/ 2147483646 w 231"/>
              <a:gd name="T3" fmla="*/ 2147483646 h 213"/>
              <a:gd name="T4" fmla="*/ 2147483646 w 231"/>
              <a:gd name="T5" fmla="*/ 2147483646 h 213"/>
              <a:gd name="T6" fmla="*/ 2147483646 w 231"/>
              <a:gd name="T7" fmla="*/ 0 h 213"/>
              <a:gd name="T8" fmla="*/ 2147483646 w 231"/>
              <a:gd name="T9" fmla="*/ 2147483646 h 213"/>
              <a:gd name="T10" fmla="*/ 2147483646 w 231"/>
              <a:gd name="T11" fmla="*/ 2147483646 h 213"/>
              <a:gd name="T12" fmla="*/ 2147483646 w 231"/>
              <a:gd name="T13" fmla="*/ 2147483646 h 213"/>
              <a:gd name="T14" fmla="*/ 2147483646 w 231"/>
              <a:gd name="T15" fmla="*/ 2147483646 h 213"/>
              <a:gd name="T16" fmla="*/ 0 w 231"/>
              <a:gd name="T17" fmla="*/ 2147483646 h 213"/>
              <a:gd name="T18" fmla="*/ 0 w 231"/>
              <a:gd name="T19" fmla="*/ 2147483646 h 213"/>
              <a:gd name="T20" fmla="*/ 0 w 231"/>
              <a:gd name="T21" fmla="*/ 2147483646 h 213"/>
              <a:gd name="T22" fmla="*/ 2147483646 w 231"/>
              <a:gd name="T23" fmla="*/ 2147483646 h 213"/>
              <a:gd name="T24" fmla="*/ 2147483646 w 231"/>
              <a:gd name="T25" fmla="*/ 2147483646 h 213"/>
              <a:gd name="T26" fmla="*/ 2147483646 w 231"/>
              <a:gd name="T27" fmla="*/ 2147483646 h 213"/>
              <a:gd name="T28" fmla="*/ 2147483646 w 231"/>
              <a:gd name="T29" fmla="*/ 2147483646 h 213"/>
              <a:gd name="T30" fmla="*/ 2147483646 w 231"/>
              <a:gd name="T31" fmla="*/ 2147483646 h 213"/>
              <a:gd name="T32" fmla="*/ 2147483646 w 231"/>
              <a:gd name="T33" fmla="*/ 2147483646 h 213"/>
              <a:gd name="T34" fmla="*/ 2147483646 w 231"/>
              <a:gd name="T35" fmla="*/ 2147483646 h 213"/>
              <a:gd name="T36" fmla="*/ 2147483646 w 231"/>
              <a:gd name="T37" fmla="*/ 2147483646 h 213"/>
              <a:gd name="T38" fmla="*/ 2147483646 w 231"/>
              <a:gd name="T39" fmla="*/ 2147483646 h 213"/>
              <a:gd name="T40" fmla="*/ 2147483646 w 231"/>
              <a:gd name="T41" fmla="*/ 2147483646 h 213"/>
              <a:gd name="T42" fmla="*/ 2147483646 w 231"/>
              <a:gd name="T43" fmla="*/ 2147483646 h 213"/>
              <a:gd name="T44" fmla="*/ 2147483646 w 231"/>
              <a:gd name="T45" fmla="*/ 2147483646 h 213"/>
              <a:gd name="T46" fmla="*/ 2147483646 w 231"/>
              <a:gd name="T47" fmla="*/ 2147483646 h 213"/>
              <a:gd name="T48" fmla="*/ 2147483646 w 231"/>
              <a:gd name="T49" fmla="*/ 2147483646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1" h="213">
                <a:moveTo>
                  <a:pt x="16" y="3"/>
                </a:moveTo>
                <a:lnTo>
                  <a:pt x="16" y="3"/>
                </a:lnTo>
                <a:lnTo>
                  <a:pt x="12" y="2"/>
                </a:lnTo>
                <a:lnTo>
                  <a:pt x="9" y="0"/>
                </a:lnTo>
                <a:lnTo>
                  <a:pt x="6" y="2"/>
                </a:lnTo>
                <a:lnTo>
                  <a:pt x="2" y="3"/>
                </a:lnTo>
                <a:lnTo>
                  <a:pt x="0" y="7"/>
                </a:lnTo>
                <a:lnTo>
                  <a:pt x="0" y="10"/>
                </a:lnTo>
                <a:lnTo>
                  <a:pt x="0" y="14"/>
                </a:lnTo>
                <a:lnTo>
                  <a:pt x="2" y="17"/>
                </a:lnTo>
                <a:lnTo>
                  <a:pt x="215" y="211"/>
                </a:lnTo>
                <a:lnTo>
                  <a:pt x="219" y="213"/>
                </a:lnTo>
                <a:lnTo>
                  <a:pt x="222" y="213"/>
                </a:lnTo>
                <a:lnTo>
                  <a:pt x="226" y="213"/>
                </a:lnTo>
                <a:lnTo>
                  <a:pt x="229" y="211"/>
                </a:lnTo>
                <a:lnTo>
                  <a:pt x="231" y="208"/>
                </a:lnTo>
                <a:lnTo>
                  <a:pt x="231" y="205"/>
                </a:lnTo>
                <a:lnTo>
                  <a:pt x="231" y="199"/>
                </a:lnTo>
                <a:lnTo>
                  <a:pt x="229" y="198"/>
                </a:lnTo>
                <a:lnTo>
                  <a:pt x="16"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 name="Freeform 114"/>
          <p:cNvSpPr/>
          <p:nvPr userDrawn="1"/>
        </p:nvSpPr>
        <p:spPr bwMode="auto">
          <a:xfrm>
            <a:off x="8128000" y="1557337"/>
            <a:ext cx="273050" cy="309563"/>
          </a:xfrm>
          <a:custGeom>
            <a:avLst/>
            <a:gdLst>
              <a:gd name="T0" fmla="*/ 2147483646 w 172"/>
              <a:gd name="T1" fmla="*/ 2147483646 h 260"/>
              <a:gd name="T2" fmla="*/ 2147483646 w 172"/>
              <a:gd name="T3" fmla="*/ 2147483646 h 260"/>
              <a:gd name="T4" fmla="*/ 2147483646 w 172"/>
              <a:gd name="T5" fmla="*/ 2147483646 h 260"/>
              <a:gd name="T6" fmla="*/ 2147483646 w 172"/>
              <a:gd name="T7" fmla="*/ 2147483646 h 260"/>
              <a:gd name="T8" fmla="*/ 2147483646 w 172"/>
              <a:gd name="T9" fmla="*/ 0 h 260"/>
              <a:gd name="T10" fmla="*/ 2147483646 w 172"/>
              <a:gd name="T11" fmla="*/ 2147483646 h 260"/>
              <a:gd name="T12" fmla="*/ 2147483646 w 172"/>
              <a:gd name="T13" fmla="*/ 2147483646 h 260"/>
              <a:gd name="T14" fmla="*/ 2147483646 w 172"/>
              <a:gd name="T15" fmla="*/ 2147483646 h 260"/>
              <a:gd name="T16" fmla="*/ 2147483646 w 172"/>
              <a:gd name="T17" fmla="*/ 2147483646 h 260"/>
              <a:gd name="T18" fmla="*/ 0 w 172"/>
              <a:gd name="T19" fmla="*/ 2147483646 h 260"/>
              <a:gd name="T20" fmla="*/ 0 w 172"/>
              <a:gd name="T21" fmla="*/ 2147483646 h 260"/>
              <a:gd name="T22" fmla="*/ 0 w 172"/>
              <a:gd name="T23" fmla="*/ 2147483646 h 260"/>
              <a:gd name="T24" fmla="*/ 2147483646 w 172"/>
              <a:gd name="T25" fmla="*/ 2147483646 h 260"/>
              <a:gd name="T26" fmla="*/ 2147483646 w 172"/>
              <a:gd name="T27" fmla="*/ 2147483646 h 260"/>
              <a:gd name="T28" fmla="*/ 2147483646 w 172"/>
              <a:gd name="T29" fmla="*/ 2147483646 h 260"/>
              <a:gd name="T30" fmla="*/ 2147483646 w 172"/>
              <a:gd name="T31" fmla="*/ 2147483646 h 260"/>
              <a:gd name="T32" fmla="*/ 2147483646 w 172"/>
              <a:gd name="T33" fmla="*/ 2147483646 h 260"/>
              <a:gd name="T34" fmla="*/ 2147483646 w 172"/>
              <a:gd name="T35" fmla="*/ 2147483646 h 260"/>
              <a:gd name="T36" fmla="*/ 2147483646 w 172"/>
              <a:gd name="T37" fmla="*/ 2147483646 h 260"/>
              <a:gd name="T38" fmla="*/ 2147483646 w 172"/>
              <a:gd name="T39" fmla="*/ 2147483646 h 260"/>
              <a:gd name="T40" fmla="*/ 2147483646 w 172"/>
              <a:gd name="T41" fmla="*/ 2147483646 h 260"/>
              <a:gd name="T42" fmla="*/ 2147483646 w 172"/>
              <a:gd name="T43" fmla="*/ 2147483646 h 260"/>
              <a:gd name="T44" fmla="*/ 2147483646 w 172"/>
              <a:gd name="T45" fmla="*/ 2147483646 h 260"/>
              <a:gd name="T46" fmla="*/ 2147483646 w 172"/>
              <a:gd name="T47" fmla="*/ 2147483646 h 260"/>
              <a:gd name="T48" fmla="*/ 2147483646 w 172"/>
              <a:gd name="T49" fmla="*/ 2147483646 h 2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2" h="260">
                <a:moveTo>
                  <a:pt x="17" y="5"/>
                </a:moveTo>
                <a:lnTo>
                  <a:pt x="17" y="5"/>
                </a:lnTo>
                <a:lnTo>
                  <a:pt x="15" y="2"/>
                </a:lnTo>
                <a:lnTo>
                  <a:pt x="12" y="2"/>
                </a:lnTo>
                <a:lnTo>
                  <a:pt x="7" y="0"/>
                </a:lnTo>
                <a:lnTo>
                  <a:pt x="3" y="2"/>
                </a:lnTo>
                <a:lnTo>
                  <a:pt x="2" y="5"/>
                </a:lnTo>
                <a:lnTo>
                  <a:pt x="0" y="9"/>
                </a:lnTo>
                <a:lnTo>
                  <a:pt x="0" y="12"/>
                </a:lnTo>
                <a:lnTo>
                  <a:pt x="0" y="16"/>
                </a:lnTo>
                <a:lnTo>
                  <a:pt x="153" y="256"/>
                </a:lnTo>
                <a:lnTo>
                  <a:pt x="156" y="258"/>
                </a:lnTo>
                <a:lnTo>
                  <a:pt x="160" y="260"/>
                </a:lnTo>
                <a:lnTo>
                  <a:pt x="163" y="260"/>
                </a:lnTo>
                <a:lnTo>
                  <a:pt x="167" y="258"/>
                </a:lnTo>
                <a:lnTo>
                  <a:pt x="170" y="256"/>
                </a:lnTo>
                <a:lnTo>
                  <a:pt x="170" y="253"/>
                </a:lnTo>
                <a:lnTo>
                  <a:pt x="172" y="249"/>
                </a:lnTo>
                <a:lnTo>
                  <a:pt x="170" y="246"/>
                </a:lnTo>
                <a:lnTo>
                  <a:pt x="17"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 name="Freeform 115"/>
          <p:cNvSpPr/>
          <p:nvPr userDrawn="1"/>
        </p:nvSpPr>
        <p:spPr bwMode="auto">
          <a:xfrm>
            <a:off x="8275639" y="1140620"/>
            <a:ext cx="406400" cy="216694"/>
          </a:xfrm>
          <a:custGeom>
            <a:avLst/>
            <a:gdLst>
              <a:gd name="T0" fmla="*/ 2147483646 w 256"/>
              <a:gd name="T1" fmla="*/ 2147483646 h 182"/>
              <a:gd name="T2" fmla="*/ 2147483646 w 256"/>
              <a:gd name="T3" fmla="*/ 2147483646 h 182"/>
              <a:gd name="T4" fmla="*/ 2147483646 w 256"/>
              <a:gd name="T5" fmla="*/ 2147483646 h 182"/>
              <a:gd name="T6" fmla="*/ 0 w 256"/>
              <a:gd name="T7" fmla="*/ 2147483646 h 182"/>
              <a:gd name="T8" fmla="*/ 0 w 256"/>
              <a:gd name="T9" fmla="*/ 2147483646 h 182"/>
              <a:gd name="T10" fmla="*/ 2147483646 w 256"/>
              <a:gd name="T11" fmla="*/ 2147483646 h 182"/>
              <a:gd name="T12" fmla="*/ 2147483646 w 256"/>
              <a:gd name="T13" fmla="*/ 2147483646 h 182"/>
              <a:gd name="T14" fmla="*/ 2147483646 w 256"/>
              <a:gd name="T15" fmla="*/ 2147483646 h 182"/>
              <a:gd name="T16" fmla="*/ 2147483646 w 256"/>
              <a:gd name="T17" fmla="*/ 2147483646 h 182"/>
              <a:gd name="T18" fmla="*/ 2147483646 w 256"/>
              <a:gd name="T19" fmla="*/ 2147483646 h 182"/>
              <a:gd name="T20" fmla="*/ 2147483646 w 256"/>
              <a:gd name="T21" fmla="*/ 2147483646 h 182"/>
              <a:gd name="T22" fmla="*/ 2147483646 w 256"/>
              <a:gd name="T23" fmla="*/ 2147483646 h 182"/>
              <a:gd name="T24" fmla="*/ 2147483646 w 256"/>
              <a:gd name="T25" fmla="*/ 2147483646 h 182"/>
              <a:gd name="T26" fmla="*/ 2147483646 w 256"/>
              <a:gd name="T27" fmla="*/ 2147483646 h 182"/>
              <a:gd name="T28" fmla="*/ 2147483646 w 256"/>
              <a:gd name="T29" fmla="*/ 2147483646 h 182"/>
              <a:gd name="T30" fmla="*/ 2147483646 w 256"/>
              <a:gd name="T31" fmla="*/ 2147483646 h 182"/>
              <a:gd name="T32" fmla="*/ 2147483646 w 256"/>
              <a:gd name="T33" fmla="*/ 2147483646 h 182"/>
              <a:gd name="T34" fmla="*/ 2147483646 w 256"/>
              <a:gd name="T35" fmla="*/ 2147483646 h 182"/>
              <a:gd name="T36" fmla="*/ 2147483646 w 256"/>
              <a:gd name="T37" fmla="*/ 2147483646 h 182"/>
              <a:gd name="T38" fmla="*/ 2147483646 w 256"/>
              <a:gd name="T39" fmla="*/ 2147483646 h 182"/>
              <a:gd name="T40" fmla="*/ 2147483646 w 256"/>
              <a:gd name="T41" fmla="*/ 0 h 182"/>
              <a:gd name="T42" fmla="*/ 2147483646 w 256"/>
              <a:gd name="T43" fmla="*/ 0 h 182"/>
              <a:gd name="T44" fmla="*/ 2147483646 w 256"/>
              <a:gd name="T45" fmla="*/ 0 h 182"/>
              <a:gd name="T46" fmla="*/ 2147483646 w 256"/>
              <a:gd name="T47" fmla="*/ 0 h 182"/>
              <a:gd name="T48" fmla="*/ 2147483646 w 256"/>
              <a:gd name="T49" fmla="*/ 214748364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82">
                <a:moveTo>
                  <a:pt x="5" y="165"/>
                </a:moveTo>
                <a:lnTo>
                  <a:pt x="5" y="165"/>
                </a:lnTo>
                <a:lnTo>
                  <a:pt x="1" y="168"/>
                </a:lnTo>
                <a:lnTo>
                  <a:pt x="0" y="171"/>
                </a:lnTo>
                <a:lnTo>
                  <a:pt x="0" y="175"/>
                </a:lnTo>
                <a:lnTo>
                  <a:pt x="1" y="178"/>
                </a:lnTo>
                <a:lnTo>
                  <a:pt x="5" y="180"/>
                </a:lnTo>
                <a:lnTo>
                  <a:pt x="8" y="182"/>
                </a:lnTo>
                <a:lnTo>
                  <a:pt x="12" y="182"/>
                </a:lnTo>
                <a:lnTo>
                  <a:pt x="15" y="180"/>
                </a:lnTo>
                <a:lnTo>
                  <a:pt x="252" y="17"/>
                </a:lnTo>
                <a:lnTo>
                  <a:pt x="254" y="13"/>
                </a:lnTo>
                <a:lnTo>
                  <a:pt x="256" y="10"/>
                </a:lnTo>
                <a:lnTo>
                  <a:pt x="256" y="6"/>
                </a:lnTo>
                <a:lnTo>
                  <a:pt x="254" y="3"/>
                </a:lnTo>
                <a:lnTo>
                  <a:pt x="252" y="0"/>
                </a:lnTo>
                <a:lnTo>
                  <a:pt x="247" y="0"/>
                </a:lnTo>
                <a:lnTo>
                  <a:pt x="244" y="0"/>
                </a:lnTo>
                <a:lnTo>
                  <a:pt x="240" y="0"/>
                </a:lnTo>
                <a:lnTo>
                  <a:pt x="5" y="16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 name="Freeform 116"/>
          <p:cNvSpPr/>
          <p:nvPr userDrawn="1"/>
        </p:nvSpPr>
        <p:spPr bwMode="auto">
          <a:xfrm>
            <a:off x="8215313" y="1056085"/>
            <a:ext cx="352425" cy="266700"/>
          </a:xfrm>
          <a:custGeom>
            <a:avLst/>
            <a:gdLst>
              <a:gd name="T0" fmla="*/ 2147483646 w 222"/>
              <a:gd name="T1" fmla="*/ 2147483646 h 224"/>
              <a:gd name="T2" fmla="*/ 2147483646 w 222"/>
              <a:gd name="T3" fmla="*/ 2147483646 h 224"/>
              <a:gd name="T4" fmla="*/ 0 w 222"/>
              <a:gd name="T5" fmla="*/ 2147483646 h 224"/>
              <a:gd name="T6" fmla="*/ 0 w 222"/>
              <a:gd name="T7" fmla="*/ 2147483646 h 224"/>
              <a:gd name="T8" fmla="*/ 0 w 222"/>
              <a:gd name="T9" fmla="*/ 2147483646 h 224"/>
              <a:gd name="T10" fmla="*/ 2147483646 w 222"/>
              <a:gd name="T11" fmla="*/ 2147483646 h 224"/>
              <a:gd name="T12" fmla="*/ 2147483646 w 222"/>
              <a:gd name="T13" fmla="*/ 2147483646 h 224"/>
              <a:gd name="T14" fmla="*/ 2147483646 w 222"/>
              <a:gd name="T15" fmla="*/ 2147483646 h 224"/>
              <a:gd name="T16" fmla="*/ 2147483646 w 222"/>
              <a:gd name="T17" fmla="*/ 2147483646 h 224"/>
              <a:gd name="T18" fmla="*/ 2147483646 w 222"/>
              <a:gd name="T19" fmla="*/ 2147483646 h 224"/>
              <a:gd name="T20" fmla="*/ 2147483646 w 222"/>
              <a:gd name="T21" fmla="*/ 2147483646 h 224"/>
              <a:gd name="T22" fmla="*/ 2147483646 w 222"/>
              <a:gd name="T23" fmla="*/ 2147483646 h 224"/>
              <a:gd name="T24" fmla="*/ 2147483646 w 222"/>
              <a:gd name="T25" fmla="*/ 2147483646 h 224"/>
              <a:gd name="T26" fmla="*/ 2147483646 w 222"/>
              <a:gd name="T27" fmla="*/ 2147483646 h 224"/>
              <a:gd name="T28" fmla="*/ 2147483646 w 222"/>
              <a:gd name="T29" fmla="*/ 2147483646 h 224"/>
              <a:gd name="T30" fmla="*/ 2147483646 w 222"/>
              <a:gd name="T31" fmla="*/ 2147483646 h 224"/>
              <a:gd name="T32" fmla="*/ 2147483646 w 222"/>
              <a:gd name="T33" fmla="*/ 2147483646 h 224"/>
              <a:gd name="T34" fmla="*/ 2147483646 w 222"/>
              <a:gd name="T35" fmla="*/ 2147483646 h 224"/>
              <a:gd name="T36" fmla="*/ 2147483646 w 222"/>
              <a:gd name="T37" fmla="*/ 2147483646 h 224"/>
              <a:gd name="T38" fmla="*/ 2147483646 w 222"/>
              <a:gd name="T39" fmla="*/ 2147483646 h 224"/>
              <a:gd name="T40" fmla="*/ 2147483646 w 222"/>
              <a:gd name="T41" fmla="*/ 2147483646 h 224"/>
              <a:gd name="T42" fmla="*/ 2147483646 w 222"/>
              <a:gd name="T43" fmla="*/ 0 h 224"/>
              <a:gd name="T44" fmla="*/ 2147483646 w 222"/>
              <a:gd name="T45" fmla="*/ 2147483646 h 224"/>
              <a:gd name="T46" fmla="*/ 2147483646 w 222"/>
              <a:gd name="T47" fmla="*/ 2147483646 h 224"/>
              <a:gd name="T48" fmla="*/ 2147483646 w 222"/>
              <a:gd name="T49" fmla="*/ 2147483646 h 2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2" h="224">
                <a:moveTo>
                  <a:pt x="2" y="206"/>
                </a:moveTo>
                <a:lnTo>
                  <a:pt x="2" y="206"/>
                </a:lnTo>
                <a:lnTo>
                  <a:pt x="0" y="210"/>
                </a:lnTo>
                <a:lnTo>
                  <a:pt x="0" y="213"/>
                </a:lnTo>
                <a:lnTo>
                  <a:pt x="0" y="218"/>
                </a:lnTo>
                <a:lnTo>
                  <a:pt x="2" y="220"/>
                </a:lnTo>
                <a:lnTo>
                  <a:pt x="5" y="224"/>
                </a:lnTo>
                <a:lnTo>
                  <a:pt x="8" y="224"/>
                </a:lnTo>
                <a:lnTo>
                  <a:pt x="12" y="224"/>
                </a:lnTo>
                <a:lnTo>
                  <a:pt x="15" y="220"/>
                </a:lnTo>
                <a:lnTo>
                  <a:pt x="220" y="17"/>
                </a:lnTo>
                <a:lnTo>
                  <a:pt x="222" y="14"/>
                </a:lnTo>
                <a:lnTo>
                  <a:pt x="222" y="10"/>
                </a:lnTo>
                <a:lnTo>
                  <a:pt x="222" y="7"/>
                </a:lnTo>
                <a:lnTo>
                  <a:pt x="220" y="3"/>
                </a:lnTo>
                <a:lnTo>
                  <a:pt x="216" y="2"/>
                </a:lnTo>
                <a:lnTo>
                  <a:pt x="213" y="0"/>
                </a:lnTo>
                <a:lnTo>
                  <a:pt x="208" y="2"/>
                </a:lnTo>
                <a:lnTo>
                  <a:pt x="206" y="3"/>
                </a:lnTo>
                <a:lnTo>
                  <a:pt x="2" y="20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 name="Freeform 117"/>
          <p:cNvSpPr/>
          <p:nvPr userDrawn="1"/>
        </p:nvSpPr>
        <p:spPr bwMode="auto">
          <a:xfrm>
            <a:off x="8150226" y="1004888"/>
            <a:ext cx="269875" cy="315516"/>
          </a:xfrm>
          <a:custGeom>
            <a:avLst/>
            <a:gdLst>
              <a:gd name="T0" fmla="*/ 2147483646 w 170"/>
              <a:gd name="T1" fmla="*/ 2147483646 h 265"/>
              <a:gd name="T2" fmla="*/ 2147483646 w 170"/>
              <a:gd name="T3" fmla="*/ 2147483646 h 265"/>
              <a:gd name="T4" fmla="*/ 0 w 170"/>
              <a:gd name="T5" fmla="*/ 2147483646 h 265"/>
              <a:gd name="T6" fmla="*/ 0 w 170"/>
              <a:gd name="T7" fmla="*/ 2147483646 h 265"/>
              <a:gd name="T8" fmla="*/ 2147483646 w 170"/>
              <a:gd name="T9" fmla="*/ 2147483646 h 265"/>
              <a:gd name="T10" fmla="*/ 2147483646 w 170"/>
              <a:gd name="T11" fmla="*/ 2147483646 h 265"/>
              <a:gd name="T12" fmla="*/ 2147483646 w 170"/>
              <a:gd name="T13" fmla="*/ 2147483646 h 265"/>
              <a:gd name="T14" fmla="*/ 2147483646 w 170"/>
              <a:gd name="T15" fmla="*/ 2147483646 h 265"/>
              <a:gd name="T16" fmla="*/ 2147483646 w 170"/>
              <a:gd name="T17" fmla="*/ 2147483646 h 265"/>
              <a:gd name="T18" fmla="*/ 2147483646 w 170"/>
              <a:gd name="T19" fmla="*/ 2147483646 h 265"/>
              <a:gd name="T20" fmla="*/ 2147483646 w 170"/>
              <a:gd name="T21" fmla="*/ 2147483646 h 265"/>
              <a:gd name="T22" fmla="*/ 2147483646 w 170"/>
              <a:gd name="T23" fmla="*/ 2147483646 h 265"/>
              <a:gd name="T24" fmla="*/ 2147483646 w 170"/>
              <a:gd name="T25" fmla="*/ 2147483646 h 265"/>
              <a:gd name="T26" fmla="*/ 2147483646 w 170"/>
              <a:gd name="T27" fmla="*/ 2147483646 h 265"/>
              <a:gd name="T28" fmla="*/ 2147483646 w 170"/>
              <a:gd name="T29" fmla="*/ 2147483646 h 265"/>
              <a:gd name="T30" fmla="*/ 2147483646 w 170"/>
              <a:gd name="T31" fmla="*/ 2147483646 h 265"/>
              <a:gd name="T32" fmla="*/ 2147483646 w 170"/>
              <a:gd name="T33" fmla="*/ 2147483646 h 265"/>
              <a:gd name="T34" fmla="*/ 2147483646 w 170"/>
              <a:gd name="T35" fmla="*/ 2147483646 h 265"/>
              <a:gd name="T36" fmla="*/ 2147483646 w 170"/>
              <a:gd name="T37" fmla="*/ 2147483646 h 265"/>
              <a:gd name="T38" fmla="*/ 2147483646 w 170"/>
              <a:gd name="T39" fmla="*/ 2147483646 h 265"/>
              <a:gd name="T40" fmla="*/ 2147483646 w 170"/>
              <a:gd name="T41" fmla="*/ 0 h 265"/>
              <a:gd name="T42" fmla="*/ 2147483646 w 170"/>
              <a:gd name="T43" fmla="*/ 0 h 265"/>
              <a:gd name="T44" fmla="*/ 2147483646 w 170"/>
              <a:gd name="T45" fmla="*/ 2147483646 h 265"/>
              <a:gd name="T46" fmla="*/ 2147483646 w 170"/>
              <a:gd name="T47" fmla="*/ 2147483646 h 265"/>
              <a:gd name="T48" fmla="*/ 2147483646 w 170"/>
              <a:gd name="T49" fmla="*/ 2147483646 h 2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0" h="265">
                <a:moveTo>
                  <a:pt x="1" y="249"/>
                </a:moveTo>
                <a:lnTo>
                  <a:pt x="1" y="249"/>
                </a:lnTo>
                <a:lnTo>
                  <a:pt x="0" y="253"/>
                </a:lnTo>
                <a:lnTo>
                  <a:pt x="0" y="258"/>
                </a:lnTo>
                <a:lnTo>
                  <a:pt x="1" y="261"/>
                </a:lnTo>
                <a:lnTo>
                  <a:pt x="5" y="263"/>
                </a:lnTo>
                <a:lnTo>
                  <a:pt x="8" y="265"/>
                </a:lnTo>
                <a:lnTo>
                  <a:pt x="12" y="265"/>
                </a:lnTo>
                <a:lnTo>
                  <a:pt x="15" y="263"/>
                </a:lnTo>
                <a:lnTo>
                  <a:pt x="18" y="260"/>
                </a:lnTo>
                <a:lnTo>
                  <a:pt x="168" y="16"/>
                </a:lnTo>
                <a:lnTo>
                  <a:pt x="170" y="10"/>
                </a:lnTo>
                <a:lnTo>
                  <a:pt x="170" y="7"/>
                </a:lnTo>
                <a:lnTo>
                  <a:pt x="168" y="3"/>
                </a:lnTo>
                <a:lnTo>
                  <a:pt x="165" y="2"/>
                </a:lnTo>
                <a:lnTo>
                  <a:pt x="161" y="0"/>
                </a:lnTo>
                <a:lnTo>
                  <a:pt x="158" y="0"/>
                </a:lnTo>
                <a:lnTo>
                  <a:pt x="154" y="2"/>
                </a:lnTo>
                <a:lnTo>
                  <a:pt x="153" y="5"/>
                </a:lnTo>
                <a:lnTo>
                  <a:pt x="1" y="24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 name="Freeform 118"/>
          <p:cNvSpPr/>
          <p:nvPr userDrawn="1"/>
        </p:nvSpPr>
        <p:spPr bwMode="auto">
          <a:xfrm>
            <a:off x="8094664" y="982266"/>
            <a:ext cx="180975" cy="346472"/>
          </a:xfrm>
          <a:custGeom>
            <a:avLst/>
            <a:gdLst>
              <a:gd name="T0" fmla="*/ 0 w 114"/>
              <a:gd name="T1" fmla="*/ 2147483646 h 291"/>
              <a:gd name="T2" fmla="*/ 0 w 114"/>
              <a:gd name="T3" fmla="*/ 2147483646 h 291"/>
              <a:gd name="T4" fmla="*/ 0 w 114"/>
              <a:gd name="T5" fmla="*/ 2147483646 h 291"/>
              <a:gd name="T6" fmla="*/ 0 w 114"/>
              <a:gd name="T7" fmla="*/ 2147483646 h 291"/>
              <a:gd name="T8" fmla="*/ 2147483646 w 114"/>
              <a:gd name="T9" fmla="*/ 2147483646 h 291"/>
              <a:gd name="T10" fmla="*/ 2147483646 w 114"/>
              <a:gd name="T11" fmla="*/ 2147483646 h 291"/>
              <a:gd name="T12" fmla="*/ 2147483646 w 114"/>
              <a:gd name="T13" fmla="*/ 2147483646 h 291"/>
              <a:gd name="T14" fmla="*/ 2147483646 w 114"/>
              <a:gd name="T15" fmla="*/ 2147483646 h 291"/>
              <a:gd name="T16" fmla="*/ 2147483646 w 114"/>
              <a:gd name="T17" fmla="*/ 2147483646 h 291"/>
              <a:gd name="T18" fmla="*/ 2147483646 w 114"/>
              <a:gd name="T19" fmla="*/ 2147483646 h 291"/>
              <a:gd name="T20" fmla="*/ 2147483646 w 114"/>
              <a:gd name="T21" fmla="*/ 2147483646 h 291"/>
              <a:gd name="T22" fmla="*/ 2147483646 w 114"/>
              <a:gd name="T23" fmla="*/ 2147483646 h 291"/>
              <a:gd name="T24" fmla="*/ 2147483646 w 114"/>
              <a:gd name="T25" fmla="*/ 2147483646 h 291"/>
              <a:gd name="T26" fmla="*/ 2147483646 w 114"/>
              <a:gd name="T27" fmla="*/ 2147483646 h 291"/>
              <a:gd name="T28" fmla="*/ 2147483646 w 114"/>
              <a:gd name="T29" fmla="*/ 2147483646 h 291"/>
              <a:gd name="T30" fmla="*/ 2147483646 w 114"/>
              <a:gd name="T31" fmla="*/ 2147483646 h 291"/>
              <a:gd name="T32" fmla="*/ 2147483646 w 114"/>
              <a:gd name="T33" fmla="*/ 2147483646 h 291"/>
              <a:gd name="T34" fmla="*/ 2147483646 w 114"/>
              <a:gd name="T35" fmla="*/ 0 h 291"/>
              <a:gd name="T36" fmla="*/ 2147483646 w 114"/>
              <a:gd name="T37" fmla="*/ 0 h 291"/>
              <a:gd name="T38" fmla="*/ 2147483646 w 114"/>
              <a:gd name="T39" fmla="*/ 0 h 291"/>
              <a:gd name="T40" fmla="*/ 2147483646 w 114"/>
              <a:gd name="T41" fmla="*/ 0 h 291"/>
              <a:gd name="T42" fmla="*/ 2147483646 w 114"/>
              <a:gd name="T43" fmla="*/ 2147483646 h 291"/>
              <a:gd name="T44" fmla="*/ 2147483646 w 114"/>
              <a:gd name="T45" fmla="*/ 2147483646 h 291"/>
              <a:gd name="T46" fmla="*/ 2147483646 w 114"/>
              <a:gd name="T47" fmla="*/ 2147483646 h 291"/>
              <a:gd name="T48" fmla="*/ 0 w 114"/>
              <a:gd name="T49" fmla="*/ 2147483646 h 2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291">
                <a:moveTo>
                  <a:pt x="0" y="279"/>
                </a:moveTo>
                <a:lnTo>
                  <a:pt x="0" y="279"/>
                </a:lnTo>
                <a:lnTo>
                  <a:pt x="0" y="282"/>
                </a:lnTo>
                <a:lnTo>
                  <a:pt x="0" y="286"/>
                </a:lnTo>
                <a:lnTo>
                  <a:pt x="4" y="289"/>
                </a:lnTo>
                <a:lnTo>
                  <a:pt x="7" y="291"/>
                </a:lnTo>
                <a:lnTo>
                  <a:pt x="11" y="291"/>
                </a:lnTo>
                <a:lnTo>
                  <a:pt x="14" y="291"/>
                </a:lnTo>
                <a:lnTo>
                  <a:pt x="17" y="287"/>
                </a:lnTo>
                <a:lnTo>
                  <a:pt x="19" y="286"/>
                </a:lnTo>
                <a:lnTo>
                  <a:pt x="114" y="12"/>
                </a:lnTo>
                <a:lnTo>
                  <a:pt x="114" y="9"/>
                </a:lnTo>
                <a:lnTo>
                  <a:pt x="114" y="5"/>
                </a:lnTo>
                <a:lnTo>
                  <a:pt x="110" y="2"/>
                </a:lnTo>
                <a:lnTo>
                  <a:pt x="107" y="0"/>
                </a:lnTo>
                <a:lnTo>
                  <a:pt x="103" y="0"/>
                </a:lnTo>
                <a:lnTo>
                  <a:pt x="100" y="2"/>
                </a:lnTo>
                <a:lnTo>
                  <a:pt x="96" y="4"/>
                </a:lnTo>
                <a:lnTo>
                  <a:pt x="95" y="7"/>
                </a:lnTo>
                <a:lnTo>
                  <a:pt x="0" y="27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 name="Freeform 119"/>
          <p:cNvSpPr/>
          <p:nvPr userDrawn="1"/>
        </p:nvSpPr>
        <p:spPr bwMode="auto">
          <a:xfrm>
            <a:off x="7888289" y="1846661"/>
            <a:ext cx="350837" cy="263128"/>
          </a:xfrm>
          <a:custGeom>
            <a:avLst/>
            <a:gdLst>
              <a:gd name="T0" fmla="*/ 2147483646 w 221"/>
              <a:gd name="T1" fmla="*/ 2147483646 h 221"/>
              <a:gd name="T2" fmla="*/ 2147483646 w 221"/>
              <a:gd name="T3" fmla="*/ 2147483646 h 221"/>
              <a:gd name="T4" fmla="*/ 2147483646 w 221"/>
              <a:gd name="T5" fmla="*/ 2147483646 h 221"/>
              <a:gd name="T6" fmla="*/ 2147483646 w 221"/>
              <a:gd name="T7" fmla="*/ 2147483646 h 221"/>
              <a:gd name="T8" fmla="*/ 2147483646 w 221"/>
              <a:gd name="T9" fmla="*/ 2147483646 h 221"/>
              <a:gd name="T10" fmla="*/ 2147483646 w 221"/>
              <a:gd name="T11" fmla="*/ 0 h 221"/>
              <a:gd name="T12" fmla="*/ 2147483646 w 221"/>
              <a:gd name="T13" fmla="*/ 0 h 221"/>
              <a:gd name="T14" fmla="*/ 2147483646 w 221"/>
              <a:gd name="T15" fmla="*/ 2147483646 h 221"/>
              <a:gd name="T16" fmla="*/ 2147483646 w 221"/>
              <a:gd name="T17" fmla="*/ 2147483646 h 221"/>
              <a:gd name="T18" fmla="*/ 2147483646 w 221"/>
              <a:gd name="T19" fmla="*/ 2147483646 h 221"/>
              <a:gd name="T20" fmla="*/ 2147483646 w 221"/>
              <a:gd name="T21" fmla="*/ 2147483646 h 221"/>
              <a:gd name="T22" fmla="*/ 2147483646 w 221"/>
              <a:gd name="T23" fmla="*/ 2147483646 h 221"/>
              <a:gd name="T24" fmla="*/ 2147483646 w 221"/>
              <a:gd name="T25" fmla="*/ 2147483646 h 221"/>
              <a:gd name="T26" fmla="*/ 2147483646 w 221"/>
              <a:gd name="T27" fmla="*/ 2147483646 h 221"/>
              <a:gd name="T28" fmla="*/ 2147483646 w 221"/>
              <a:gd name="T29" fmla="*/ 2147483646 h 221"/>
              <a:gd name="T30" fmla="*/ 2147483646 w 221"/>
              <a:gd name="T31" fmla="*/ 2147483646 h 221"/>
              <a:gd name="T32" fmla="*/ 2147483646 w 221"/>
              <a:gd name="T33" fmla="*/ 2147483646 h 221"/>
              <a:gd name="T34" fmla="*/ 2147483646 w 221"/>
              <a:gd name="T35" fmla="*/ 2147483646 h 221"/>
              <a:gd name="T36" fmla="*/ 2147483646 w 221"/>
              <a:gd name="T37" fmla="*/ 2147483646 h 221"/>
              <a:gd name="T38" fmla="*/ 2147483646 w 221"/>
              <a:gd name="T39" fmla="*/ 2147483646 h 221"/>
              <a:gd name="T40" fmla="*/ 0 w 221"/>
              <a:gd name="T41" fmla="*/ 2147483646 h 221"/>
              <a:gd name="T42" fmla="*/ 0 w 221"/>
              <a:gd name="T43" fmla="*/ 2147483646 h 221"/>
              <a:gd name="T44" fmla="*/ 2147483646 w 221"/>
              <a:gd name="T45" fmla="*/ 2147483646 h 221"/>
              <a:gd name="T46" fmla="*/ 2147483646 w 221"/>
              <a:gd name="T47" fmla="*/ 2147483646 h 221"/>
              <a:gd name="T48" fmla="*/ 2147483646 w 221"/>
              <a:gd name="T49" fmla="*/ 2147483646 h 221"/>
              <a:gd name="T50" fmla="*/ 2147483646 w 221"/>
              <a:gd name="T51" fmla="*/ 2147483646 h 221"/>
              <a:gd name="T52" fmla="*/ 2147483646 w 221"/>
              <a:gd name="T53" fmla="*/ 2147483646 h 221"/>
              <a:gd name="T54" fmla="*/ 2147483646 w 221"/>
              <a:gd name="T55" fmla="*/ 2147483646 h 221"/>
              <a:gd name="T56" fmla="*/ 2147483646 w 221"/>
              <a:gd name="T57" fmla="*/ 2147483646 h 221"/>
              <a:gd name="T58" fmla="*/ 2147483646 w 221"/>
              <a:gd name="T59" fmla="*/ 2147483646 h 221"/>
              <a:gd name="T60" fmla="*/ 2147483646 w 221"/>
              <a:gd name="T61" fmla="*/ 2147483646 h 221"/>
              <a:gd name="T62" fmla="*/ 2147483646 w 221"/>
              <a:gd name="T63" fmla="*/ 2147483646 h 221"/>
              <a:gd name="T64" fmla="*/ 2147483646 w 221"/>
              <a:gd name="T65" fmla="*/ 2147483646 h 221"/>
              <a:gd name="T66" fmla="*/ 2147483646 w 221"/>
              <a:gd name="T67" fmla="*/ 2147483646 h 221"/>
              <a:gd name="T68" fmla="*/ 2147483646 w 221"/>
              <a:gd name="T69" fmla="*/ 2147483646 h 221"/>
              <a:gd name="T70" fmla="*/ 2147483646 w 221"/>
              <a:gd name="T71" fmla="*/ 2147483646 h 221"/>
              <a:gd name="T72" fmla="*/ 2147483646 w 221"/>
              <a:gd name="T73" fmla="*/ 2147483646 h 221"/>
              <a:gd name="T74" fmla="*/ 2147483646 w 221"/>
              <a:gd name="T75" fmla="*/ 2147483646 h 221"/>
              <a:gd name="T76" fmla="*/ 2147483646 w 221"/>
              <a:gd name="T77" fmla="*/ 2147483646 h 221"/>
              <a:gd name="T78" fmla="*/ 2147483646 w 221"/>
              <a:gd name="T79" fmla="*/ 2147483646 h 221"/>
              <a:gd name="T80" fmla="*/ 2147483646 w 221"/>
              <a:gd name="T81" fmla="*/ 2147483646 h 221"/>
              <a:gd name="T82" fmla="*/ 2147483646 w 221"/>
              <a:gd name="T83" fmla="*/ 2147483646 h 221"/>
              <a:gd name="T84" fmla="*/ 2147483646 w 221"/>
              <a:gd name="T85" fmla="*/ 2147483646 h 221"/>
              <a:gd name="T86" fmla="*/ 2147483646 w 221"/>
              <a:gd name="T87" fmla="*/ 2147483646 h 221"/>
              <a:gd name="T88" fmla="*/ 2147483646 w 221"/>
              <a:gd name="T89" fmla="*/ 2147483646 h 221"/>
              <a:gd name="T90" fmla="*/ 2147483646 w 221"/>
              <a:gd name="T91" fmla="*/ 2147483646 h 221"/>
              <a:gd name="T92" fmla="*/ 2147483646 w 221"/>
              <a:gd name="T93" fmla="*/ 2147483646 h 221"/>
              <a:gd name="T94" fmla="*/ 2147483646 w 221"/>
              <a:gd name="T95" fmla="*/ 2147483646 h 221"/>
              <a:gd name="T96" fmla="*/ 2147483646 w 221"/>
              <a:gd name="T97" fmla="*/ 2147483646 h 221"/>
              <a:gd name="T98" fmla="*/ 2147483646 w 221"/>
              <a:gd name="T99" fmla="*/ 2147483646 h 221"/>
              <a:gd name="T100" fmla="*/ 2147483646 w 221"/>
              <a:gd name="T101" fmla="*/ 2147483646 h 221"/>
              <a:gd name="T102" fmla="*/ 2147483646 w 221"/>
              <a:gd name="T103" fmla="*/ 2147483646 h 221"/>
              <a:gd name="T104" fmla="*/ 2147483646 w 221"/>
              <a:gd name="T105" fmla="*/ 2147483646 h 221"/>
              <a:gd name="T106" fmla="*/ 2147483646 w 221"/>
              <a:gd name="T107" fmla="*/ 2147483646 h 221"/>
              <a:gd name="T108" fmla="*/ 2147483646 w 221"/>
              <a:gd name="T109" fmla="*/ 2147483646 h 221"/>
              <a:gd name="T110" fmla="*/ 2147483646 w 221"/>
              <a:gd name="T111" fmla="*/ 2147483646 h 221"/>
              <a:gd name="T112" fmla="*/ 2147483646 w 221"/>
              <a:gd name="T113" fmla="*/ 2147483646 h 221"/>
              <a:gd name="T114" fmla="*/ 2147483646 w 221"/>
              <a:gd name="T115" fmla="*/ 2147483646 h 221"/>
              <a:gd name="T116" fmla="*/ 2147483646 w 221"/>
              <a:gd name="T117" fmla="*/ 2147483646 h 221"/>
              <a:gd name="T118" fmla="*/ 2147483646 w 221"/>
              <a:gd name="T119" fmla="*/ 2147483646 h 221"/>
              <a:gd name="T120" fmla="*/ 2147483646 w 221"/>
              <a:gd name="T121" fmla="*/ 2147483646 h 221"/>
              <a:gd name="T122" fmla="*/ 2147483646 w 221"/>
              <a:gd name="T123" fmla="*/ 2147483646 h 2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 h="221">
                <a:moveTo>
                  <a:pt x="156" y="10"/>
                </a:moveTo>
                <a:lnTo>
                  <a:pt x="156" y="10"/>
                </a:lnTo>
                <a:lnTo>
                  <a:pt x="146" y="5"/>
                </a:lnTo>
                <a:lnTo>
                  <a:pt x="135" y="3"/>
                </a:lnTo>
                <a:lnTo>
                  <a:pt x="123" y="1"/>
                </a:lnTo>
                <a:lnTo>
                  <a:pt x="113" y="0"/>
                </a:lnTo>
                <a:lnTo>
                  <a:pt x="103" y="0"/>
                </a:lnTo>
                <a:lnTo>
                  <a:pt x="92" y="1"/>
                </a:lnTo>
                <a:lnTo>
                  <a:pt x="72" y="6"/>
                </a:lnTo>
                <a:lnTo>
                  <a:pt x="53" y="17"/>
                </a:lnTo>
                <a:lnTo>
                  <a:pt x="43" y="24"/>
                </a:lnTo>
                <a:lnTo>
                  <a:pt x="36" y="31"/>
                </a:lnTo>
                <a:lnTo>
                  <a:pt x="27" y="37"/>
                </a:lnTo>
                <a:lnTo>
                  <a:pt x="20" y="46"/>
                </a:lnTo>
                <a:lnTo>
                  <a:pt x="15" y="56"/>
                </a:lnTo>
                <a:lnTo>
                  <a:pt x="10" y="65"/>
                </a:lnTo>
                <a:lnTo>
                  <a:pt x="5" y="77"/>
                </a:lnTo>
                <a:lnTo>
                  <a:pt x="3" y="87"/>
                </a:lnTo>
                <a:lnTo>
                  <a:pt x="1" y="98"/>
                </a:lnTo>
                <a:lnTo>
                  <a:pt x="0" y="108"/>
                </a:lnTo>
                <a:lnTo>
                  <a:pt x="0" y="120"/>
                </a:lnTo>
                <a:lnTo>
                  <a:pt x="1" y="130"/>
                </a:lnTo>
                <a:lnTo>
                  <a:pt x="6" y="151"/>
                </a:lnTo>
                <a:lnTo>
                  <a:pt x="17" y="170"/>
                </a:lnTo>
                <a:lnTo>
                  <a:pt x="22" y="178"/>
                </a:lnTo>
                <a:lnTo>
                  <a:pt x="29" y="187"/>
                </a:lnTo>
                <a:lnTo>
                  <a:pt x="37" y="194"/>
                </a:lnTo>
                <a:lnTo>
                  <a:pt x="46" y="201"/>
                </a:lnTo>
                <a:lnTo>
                  <a:pt x="55" y="208"/>
                </a:lnTo>
                <a:lnTo>
                  <a:pt x="65" y="213"/>
                </a:lnTo>
                <a:lnTo>
                  <a:pt x="75" y="216"/>
                </a:lnTo>
                <a:lnTo>
                  <a:pt x="87" y="220"/>
                </a:lnTo>
                <a:lnTo>
                  <a:pt x="98" y="221"/>
                </a:lnTo>
                <a:lnTo>
                  <a:pt x="108" y="221"/>
                </a:lnTo>
                <a:lnTo>
                  <a:pt x="120" y="221"/>
                </a:lnTo>
                <a:lnTo>
                  <a:pt x="130" y="220"/>
                </a:lnTo>
                <a:lnTo>
                  <a:pt x="151" y="214"/>
                </a:lnTo>
                <a:lnTo>
                  <a:pt x="170" y="206"/>
                </a:lnTo>
                <a:lnTo>
                  <a:pt x="178" y="199"/>
                </a:lnTo>
                <a:lnTo>
                  <a:pt x="187" y="192"/>
                </a:lnTo>
                <a:lnTo>
                  <a:pt x="194" y="185"/>
                </a:lnTo>
                <a:lnTo>
                  <a:pt x="201" y="177"/>
                </a:lnTo>
                <a:lnTo>
                  <a:pt x="208" y="166"/>
                </a:lnTo>
                <a:lnTo>
                  <a:pt x="213" y="156"/>
                </a:lnTo>
                <a:lnTo>
                  <a:pt x="216" y="146"/>
                </a:lnTo>
                <a:lnTo>
                  <a:pt x="220" y="135"/>
                </a:lnTo>
                <a:lnTo>
                  <a:pt x="221" y="123"/>
                </a:lnTo>
                <a:lnTo>
                  <a:pt x="221" y="113"/>
                </a:lnTo>
                <a:lnTo>
                  <a:pt x="221" y="103"/>
                </a:lnTo>
                <a:lnTo>
                  <a:pt x="220" y="92"/>
                </a:lnTo>
                <a:lnTo>
                  <a:pt x="214" y="72"/>
                </a:lnTo>
                <a:lnTo>
                  <a:pt x="204" y="53"/>
                </a:lnTo>
                <a:lnTo>
                  <a:pt x="199" y="44"/>
                </a:lnTo>
                <a:lnTo>
                  <a:pt x="192" y="36"/>
                </a:lnTo>
                <a:lnTo>
                  <a:pt x="183" y="27"/>
                </a:lnTo>
                <a:lnTo>
                  <a:pt x="175" y="20"/>
                </a:lnTo>
                <a:lnTo>
                  <a:pt x="166" y="15"/>
                </a:lnTo>
                <a:lnTo>
                  <a:pt x="156" y="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 name="Freeform 120"/>
          <p:cNvSpPr/>
          <p:nvPr userDrawn="1"/>
        </p:nvSpPr>
        <p:spPr bwMode="auto">
          <a:xfrm>
            <a:off x="7273926" y="1671637"/>
            <a:ext cx="223838" cy="167879"/>
          </a:xfrm>
          <a:custGeom>
            <a:avLst/>
            <a:gdLst>
              <a:gd name="T0" fmla="*/ 2147483646 w 141"/>
              <a:gd name="T1" fmla="*/ 2147483646 h 141"/>
              <a:gd name="T2" fmla="*/ 2147483646 w 141"/>
              <a:gd name="T3" fmla="*/ 2147483646 h 141"/>
              <a:gd name="T4" fmla="*/ 2147483646 w 141"/>
              <a:gd name="T5" fmla="*/ 2147483646 h 141"/>
              <a:gd name="T6" fmla="*/ 2147483646 w 141"/>
              <a:gd name="T7" fmla="*/ 0 h 141"/>
              <a:gd name="T8" fmla="*/ 2147483646 w 141"/>
              <a:gd name="T9" fmla="*/ 0 h 141"/>
              <a:gd name="T10" fmla="*/ 2147483646 w 141"/>
              <a:gd name="T11" fmla="*/ 2147483646 h 141"/>
              <a:gd name="T12" fmla="*/ 2147483646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0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2147483646 w 141"/>
              <a:gd name="T37" fmla="*/ 2147483646 h 141"/>
              <a:gd name="T38" fmla="*/ 2147483646 w 141"/>
              <a:gd name="T39" fmla="*/ 2147483646 h 141"/>
              <a:gd name="T40" fmla="*/ 2147483646 w 141"/>
              <a:gd name="T41" fmla="*/ 2147483646 h 141"/>
              <a:gd name="T42" fmla="*/ 2147483646 w 141"/>
              <a:gd name="T43" fmla="*/ 2147483646 h 141"/>
              <a:gd name="T44" fmla="*/ 2147483646 w 141"/>
              <a:gd name="T45" fmla="*/ 2147483646 h 141"/>
              <a:gd name="T46" fmla="*/ 2147483646 w 141"/>
              <a:gd name="T47" fmla="*/ 2147483646 h 141"/>
              <a:gd name="T48" fmla="*/ 2147483646 w 141"/>
              <a:gd name="T49" fmla="*/ 2147483646 h 141"/>
              <a:gd name="T50" fmla="*/ 2147483646 w 141"/>
              <a:gd name="T51" fmla="*/ 2147483646 h 141"/>
              <a:gd name="T52" fmla="*/ 2147483646 w 141"/>
              <a:gd name="T53" fmla="*/ 2147483646 h 141"/>
              <a:gd name="T54" fmla="*/ 2147483646 w 141"/>
              <a:gd name="T55" fmla="*/ 2147483646 h 141"/>
              <a:gd name="T56" fmla="*/ 2147483646 w 141"/>
              <a:gd name="T57" fmla="*/ 2147483646 h 141"/>
              <a:gd name="T58" fmla="*/ 2147483646 w 141"/>
              <a:gd name="T59" fmla="*/ 2147483646 h 141"/>
              <a:gd name="T60" fmla="*/ 2147483646 w 141"/>
              <a:gd name="T61" fmla="*/ 2147483646 h 141"/>
              <a:gd name="T62" fmla="*/ 2147483646 w 141"/>
              <a:gd name="T63" fmla="*/ 2147483646 h 141"/>
              <a:gd name="T64" fmla="*/ 2147483646 w 141"/>
              <a:gd name="T65" fmla="*/ 2147483646 h 141"/>
              <a:gd name="T66" fmla="*/ 2147483646 w 141"/>
              <a:gd name="T67" fmla="*/ 2147483646 h 141"/>
              <a:gd name="T68" fmla="*/ 2147483646 w 141"/>
              <a:gd name="T69" fmla="*/ 2147483646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99" y="6"/>
                </a:moveTo>
                <a:lnTo>
                  <a:pt x="99" y="6"/>
                </a:lnTo>
                <a:lnTo>
                  <a:pt x="86" y="2"/>
                </a:lnTo>
                <a:lnTo>
                  <a:pt x="72" y="0"/>
                </a:lnTo>
                <a:lnTo>
                  <a:pt x="58" y="0"/>
                </a:lnTo>
                <a:lnTo>
                  <a:pt x="46" y="4"/>
                </a:lnTo>
                <a:lnTo>
                  <a:pt x="32" y="11"/>
                </a:lnTo>
                <a:lnTo>
                  <a:pt x="22" y="19"/>
                </a:lnTo>
                <a:lnTo>
                  <a:pt x="14" y="30"/>
                </a:lnTo>
                <a:lnTo>
                  <a:pt x="7" y="42"/>
                </a:lnTo>
                <a:lnTo>
                  <a:pt x="2" y="55"/>
                </a:lnTo>
                <a:lnTo>
                  <a:pt x="0" y="69"/>
                </a:lnTo>
                <a:lnTo>
                  <a:pt x="2" y="83"/>
                </a:lnTo>
                <a:lnTo>
                  <a:pt x="5" y="95"/>
                </a:lnTo>
                <a:lnTo>
                  <a:pt x="10" y="107"/>
                </a:lnTo>
                <a:lnTo>
                  <a:pt x="19" y="119"/>
                </a:lnTo>
                <a:lnTo>
                  <a:pt x="29" y="128"/>
                </a:lnTo>
                <a:lnTo>
                  <a:pt x="41" y="135"/>
                </a:lnTo>
                <a:lnTo>
                  <a:pt x="55" y="140"/>
                </a:lnTo>
                <a:lnTo>
                  <a:pt x="69" y="141"/>
                </a:lnTo>
                <a:lnTo>
                  <a:pt x="82" y="140"/>
                </a:lnTo>
                <a:lnTo>
                  <a:pt x="96" y="136"/>
                </a:lnTo>
                <a:lnTo>
                  <a:pt x="108" y="129"/>
                </a:lnTo>
                <a:lnTo>
                  <a:pt x="118" y="123"/>
                </a:lnTo>
                <a:lnTo>
                  <a:pt x="127" y="112"/>
                </a:lnTo>
                <a:lnTo>
                  <a:pt x="134" y="98"/>
                </a:lnTo>
                <a:lnTo>
                  <a:pt x="139" y="86"/>
                </a:lnTo>
                <a:lnTo>
                  <a:pt x="141" y="73"/>
                </a:lnTo>
                <a:lnTo>
                  <a:pt x="139" y="59"/>
                </a:lnTo>
                <a:lnTo>
                  <a:pt x="136" y="45"/>
                </a:lnTo>
                <a:lnTo>
                  <a:pt x="130" y="33"/>
                </a:lnTo>
                <a:lnTo>
                  <a:pt x="122" y="23"/>
                </a:lnTo>
                <a:lnTo>
                  <a:pt x="112" y="13"/>
                </a:lnTo>
                <a:lnTo>
                  <a:pt x="99" y="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 name="Freeform 121"/>
          <p:cNvSpPr/>
          <p:nvPr userDrawn="1"/>
        </p:nvSpPr>
        <p:spPr bwMode="auto">
          <a:xfrm>
            <a:off x="7461251" y="1770460"/>
            <a:ext cx="492125" cy="184547"/>
          </a:xfrm>
          <a:custGeom>
            <a:avLst/>
            <a:gdLst>
              <a:gd name="T0" fmla="*/ 2147483646 w 310"/>
              <a:gd name="T1" fmla="*/ 2147483646 h 155"/>
              <a:gd name="T2" fmla="*/ 2147483646 w 310"/>
              <a:gd name="T3" fmla="*/ 2147483646 h 155"/>
              <a:gd name="T4" fmla="*/ 2147483646 w 310"/>
              <a:gd name="T5" fmla="*/ 0 h 155"/>
              <a:gd name="T6" fmla="*/ 2147483646 w 310"/>
              <a:gd name="T7" fmla="*/ 2147483646 h 155"/>
              <a:gd name="T8" fmla="*/ 2147483646 w 310"/>
              <a:gd name="T9" fmla="*/ 2147483646 h 155"/>
              <a:gd name="T10" fmla="*/ 2147483646 w 310"/>
              <a:gd name="T11" fmla="*/ 2147483646 h 155"/>
              <a:gd name="T12" fmla="*/ 2147483646 w 310"/>
              <a:gd name="T13" fmla="*/ 2147483646 h 155"/>
              <a:gd name="T14" fmla="*/ 2147483646 w 310"/>
              <a:gd name="T15" fmla="*/ 2147483646 h 155"/>
              <a:gd name="T16" fmla="*/ 0 w 310"/>
              <a:gd name="T17" fmla="*/ 2147483646 h 155"/>
              <a:gd name="T18" fmla="*/ 2147483646 w 310"/>
              <a:gd name="T19" fmla="*/ 2147483646 h 155"/>
              <a:gd name="T20" fmla="*/ 2147483646 w 310"/>
              <a:gd name="T21" fmla="*/ 2147483646 h 155"/>
              <a:gd name="T22" fmla="*/ 2147483646 w 310"/>
              <a:gd name="T23" fmla="*/ 2147483646 h 155"/>
              <a:gd name="T24" fmla="*/ 2147483646 w 310"/>
              <a:gd name="T25" fmla="*/ 2147483646 h 155"/>
              <a:gd name="T26" fmla="*/ 2147483646 w 310"/>
              <a:gd name="T27" fmla="*/ 2147483646 h 155"/>
              <a:gd name="T28" fmla="*/ 2147483646 w 310"/>
              <a:gd name="T29" fmla="*/ 2147483646 h 155"/>
              <a:gd name="T30" fmla="*/ 2147483646 w 310"/>
              <a:gd name="T31" fmla="*/ 2147483646 h 155"/>
              <a:gd name="T32" fmla="*/ 2147483646 w 310"/>
              <a:gd name="T33" fmla="*/ 2147483646 h 155"/>
              <a:gd name="T34" fmla="*/ 2147483646 w 310"/>
              <a:gd name="T35" fmla="*/ 2147483646 h 155"/>
              <a:gd name="T36" fmla="*/ 2147483646 w 310"/>
              <a:gd name="T37" fmla="*/ 2147483646 h 155"/>
              <a:gd name="T38" fmla="*/ 2147483646 w 310"/>
              <a:gd name="T39" fmla="*/ 2147483646 h 155"/>
              <a:gd name="T40" fmla="*/ 2147483646 w 310"/>
              <a:gd name="T41" fmla="*/ 2147483646 h 155"/>
              <a:gd name="T42" fmla="*/ 2147483646 w 310"/>
              <a:gd name="T43" fmla="*/ 2147483646 h 155"/>
              <a:gd name="T44" fmla="*/ 2147483646 w 310"/>
              <a:gd name="T45" fmla="*/ 2147483646 h 155"/>
              <a:gd name="T46" fmla="*/ 2147483646 w 310"/>
              <a:gd name="T47" fmla="*/ 2147483646 h 155"/>
              <a:gd name="T48" fmla="*/ 2147483646 w 310"/>
              <a:gd name="T49" fmla="*/ 2147483646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10" h="155">
                <a:moveTo>
                  <a:pt x="23" y="2"/>
                </a:moveTo>
                <a:lnTo>
                  <a:pt x="23" y="2"/>
                </a:lnTo>
                <a:lnTo>
                  <a:pt x="18" y="0"/>
                </a:lnTo>
                <a:lnTo>
                  <a:pt x="11" y="2"/>
                </a:lnTo>
                <a:lnTo>
                  <a:pt x="6" y="3"/>
                </a:lnTo>
                <a:lnTo>
                  <a:pt x="2" y="9"/>
                </a:lnTo>
                <a:lnTo>
                  <a:pt x="0" y="15"/>
                </a:lnTo>
                <a:lnTo>
                  <a:pt x="2" y="21"/>
                </a:lnTo>
                <a:lnTo>
                  <a:pt x="6" y="26"/>
                </a:lnTo>
                <a:lnTo>
                  <a:pt x="11" y="29"/>
                </a:lnTo>
                <a:lnTo>
                  <a:pt x="287" y="153"/>
                </a:lnTo>
                <a:lnTo>
                  <a:pt x="293" y="155"/>
                </a:lnTo>
                <a:lnTo>
                  <a:pt x="299" y="153"/>
                </a:lnTo>
                <a:lnTo>
                  <a:pt x="305" y="151"/>
                </a:lnTo>
                <a:lnTo>
                  <a:pt x="308" y="146"/>
                </a:lnTo>
                <a:lnTo>
                  <a:pt x="310" y="139"/>
                </a:lnTo>
                <a:lnTo>
                  <a:pt x="308" y="134"/>
                </a:lnTo>
                <a:lnTo>
                  <a:pt x="305" y="129"/>
                </a:lnTo>
                <a:lnTo>
                  <a:pt x="299" y="125"/>
                </a:lnTo>
                <a:lnTo>
                  <a:pt x="23"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 name="Freeform 122"/>
          <p:cNvSpPr/>
          <p:nvPr userDrawn="1"/>
        </p:nvSpPr>
        <p:spPr bwMode="auto">
          <a:xfrm>
            <a:off x="8159750" y="2049066"/>
            <a:ext cx="390525" cy="233363"/>
          </a:xfrm>
          <a:custGeom>
            <a:avLst/>
            <a:gdLst>
              <a:gd name="T0" fmla="*/ 2147483646 w 246"/>
              <a:gd name="T1" fmla="*/ 2147483646 h 196"/>
              <a:gd name="T2" fmla="*/ 2147483646 w 246"/>
              <a:gd name="T3" fmla="*/ 2147483646 h 196"/>
              <a:gd name="T4" fmla="*/ 2147483646 w 246"/>
              <a:gd name="T5" fmla="*/ 0 h 196"/>
              <a:gd name="T6" fmla="*/ 2147483646 w 246"/>
              <a:gd name="T7" fmla="*/ 0 h 196"/>
              <a:gd name="T8" fmla="*/ 2147483646 w 246"/>
              <a:gd name="T9" fmla="*/ 0 h 196"/>
              <a:gd name="T10" fmla="*/ 2147483646 w 246"/>
              <a:gd name="T11" fmla="*/ 2147483646 h 196"/>
              <a:gd name="T12" fmla="*/ 2147483646 w 246"/>
              <a:gd name="T13" fmla="*/ 2147483646 h 196"/>
              <a:gd name="T14" fmla="*/ 2147483646 w 246"/>
              <a:gd name="T15" fmla="*/ 2147483646 h 196"/>
              <a:gd name="T16" fmla="*/ 0 w 246"/>
              <a:gd name="T17" fmla="*/ 2147483646 h 196"/>
              <a:gd name="T18" fmla="*/ 0 w 246"/>
              <a:gd name="T19" fmla="*/ 2147483646 h 196"/>
              <a:gd name="T20" fmla="*/ 2147483646 w 246"/>
              <a:gd name="T21" fmla="*/ 2147483646 h 196"/>
              <a:gd name="T22" fmla="*/ 2147483646 w 246"/>
              <a:gd name="T23" fmla="*/ 2147483646 h 196"/>
              <a:gd name="T24" fmla="*/ 2147483646 w 246"/>
              <a:gd name="T25" fmla="*/ 2147483646 h 196"/>
              <a:gd name="T26" fmla="*/ 2147483646 w 246"/>
              <a:gd name="T27" fmla="*/ 2147483646 h 196"/>
              <a:gd name="T28" fmla="*/ 2147483646 w 246"/>
              <a:gd name="T29" fmla="*/ 2147483646 h 196"/>
              <a:gd name="T30" fmla="*/ 2147483646 w 246"/>
              <a:gd name="T31" fmla="*/ 2147483646 h 196"/>
              <a:gd name="T32" fmla="*/ 2147483646 w 246"/>
              <a:gd name="T33" fmla="*/ 2147483646 h 196"/>
              <a:gd name="T34" fmla="*/ 2147483646 w 246"/>
              <a:gd name="T35" fmla="*/ 2147483646 h 196"/>
              <a:gd name="T36" fmla="*/ 2147483646 w 246"/>
              <a:gd name="T37" fmla="*/ 2147483646 h 196"/>
              <a:gd name="T38" fmla="*/ 2147483646 w 246"/>
              <a:gd name="T39" fmla="*/ 2147483646 h 196"/>
              <a:gd name="T40" fmla="*/ 2147483646 w 246"/>
              <a:gd name="T41" fmla="*/ 2147483646 h 196"/>
              <a:gd name="T42" fmla="*/ 2147483646 w 246"/>
              <a:gd name="T43" fmla="*/ 2147483646 h 196"/>
              <a:gd name="T44" fmla="*/ 2147483646 w 246"/>
              <a:gd name="T45" fmla="*/ 2147483646 h 196"/>
              <a:gd name="T46" fmla="*/ 2147483646 w 246"/>
              <a:gd name="T47" fmla="*/ 2147483646 h 196"/>
              <a:gd name="T48" fmla="*/ 2147483646 w 246"/>
              <a:gd name="T49" fmla="*/ 2147483646 h 1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6" h="196">
                <a:moveTo>
                  <a:pt x="16" y="1"/>
                </a:moveTo>
                <a:lnTo>
                  <a:pt x="16" y="1"/>
                </a:lnTo>
                <a:lnTo>
                  <a:pt x="12" y="0"/>
                </a:lnTo>
                <a:lnTo>
                  <a:pt x="9" y="0"/>
                </a:lnTo>
                <a:lnTo>
                  <a:pt x="6" y="0"/>
                </a:lnTo>
                <a:lnTo>
                  <a:pt x="2" y="3"/>
                </a:lnTo>
                <a:lnTo>
                  <a:pt x="0" y="7"/>
                </a:lnTo>
                <a:lnTo>
                  <a:pt x="0" y="10"/>
                </a:lnTo>
                <a:lnTo>
                  <a:pt x="2" y="14"/>
                </a:lnTo>
                <a:lnTo>
                  <a:pt x="4" y="17"/>
                </a:lnTo>
                <a:lnTo>
                  <a:pt x="231" y="194"/>
                </a:lnTo>
                <a:lnTo>
                  <a:pt x="234" y="196"/>
                </a:lnTo>
                <a:lnTo>
                  <a:pt x="238" y="196"/>
                </a:lnTo>
                <a:lnTo>
                  <a:pt x="241" y="194"/>
                </a:lnTo>
                <a:lnTo>
                  <a:pt x="245" y="192"/>
                </a:lnTo>
                <a:lnTo>
                  <a:pt x="246" y="189"/>
                </a:lnTo>
                <a:lnTo>
                  <a:pt x="246" y="185"/>
                </a:lnTo>
                <a:lnTo>
                  <a:pt x="245" y="182"/>
                </a:lnTo>
                <a:lnTo>
                  <a:pt x="243" y="179"/>
                </a:lnTo>
                <a:lnTo>
                  <a:pt x="16"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 name="Freeform 123"/>
          <p:cNvSpPr/>
          <p:nvPr userDrawn="1"/>
        </p:nvSpPr>
        <p:spPr bwMode="auto">
          <a:xfrm>
            <a:off x="8201026" y="2021681"/>
            <a:ext cx="454025" cy="153591"/>
          </a:xfrm>
          <a:custGeom>
            <a:avLst/>
            <a:gdLst>
              <a:gd name="T0" fmla="*/ 2147483646 w 286"/>
              <a:gd name="T1" fmla="*/ 0 h 129"/>
              <a:gd name="T2" fmla="*/ 2147483646 w 286"/>
              <a:gd name="T3" fmla="*/ 0 h 129"/>
              <a:gd name="T4" fmla="*/ 2147483646 w 286"/>
              <a:gd name="T5" fmla="*/ 0 h 129"/>
              <a:gd name="T6" fmla="*/ 2147483646 w 286"/>
              <a:gd name="T7" fmla="*/ 0 h 129"/>
              <a:gd name="T8" fmla="*/ 2147483646 w 286"/>
              <a:gd name="T9" fmla="*/ 2147483646 h 129"/>
              <a:gd name="T10" fmla="*/ 2147483646 w 286"/>
              <a:gd name="T11" fmla="*/ 2147483646 h 129"/>
              <a:gd name="T12" fmla="*/ 2147483646 w 286"/>
              <a:gd name="T13" fmla="*/ 2147483646 h 129"/>
              <a:gd name="T14" fmla="*/ 2147483646 w 286"/>
              <a:gd name="T15" fmla="*/ 2147483646 h 129"/>
              <a:gd name="T16" fmla="*/ 0 w 286"/>
              <a:gd name="T17" fmla="*/ 2147483646 h 129"/>
              <a:gd name="T18" fmla="*/ 2147483646 w 286"/>
              <a:gd name="T19" fmla="*/ 2147483646 h 129"/>
              <a:gd name="T20" fmla="*/ 2147483646 w 286"/>
              <a:gd name="T21" fmla="*/ 2147483646 h 129"/>
              <a:gd name="T22" fmla="*/ 2147483646 w 286"/>
              <a:gd name="T23" fmla="*/ 2147483646 h 129"/>
              <a:gd name="T24" fmla="*/ 2147483646 w 286"/>
              <a:gd name="T25" fmla="*/ 2147483646 h 129"/>
              <a:gd name="T26" fmla="*/ 2147483646 w 286"/>
              <a:gd name="T27" fmla="*/ 2147483646 h 129"/>
              <a:gd name="T28" fmla="*/ 2147483646 w 286"/>
              <a:gd name="T29" fmla="*/ 2147483646 h 129"/>
              <a:gd name="T30" fmla="*/ 2147483646 w 286"/>
              <a:gd name="T31" fmla="*/ 2147483646 h 129"/>
              <a:gd name="T32" fmla="*/ 2147483646 w 286"/>
              <a:gd name="T33" fmla="*/ 2147483646 h 129"/>
              <a:gd name="T34" fmla="*/ 2147483646 w 286"/>
              <a:gd name="T35" fmla="*/ 2147483646 h 129"/>
              <a:gd name="T36" fmla="*/ 2147483646 w 286"/>
              <a:gd name="T37" fmla="*/ 2147483646 h 129"/>
              <a:gd name="T38" fmla="*/ 2147483646 w 286"/>
              <a:gd name="T39" fmla="*/ 2147483646 h 129"/>
              <a:gd name="T40" fmla="*/ 2147483646 w 286"/>
              <a:gd name="T41" fmla="*/ 2147483646 h 129"/>
              <a:gd name="T42" fmla="*/ 2147483646 w 286"/>
              <a:gd name="T43" fmla="*/ 2147483646 h 129"/>
              <a:gd name="T44" fmla="*/ 2147483646 w 286"/>
              <a:gd name="T45" fmla="*/ 2147483646 h 129"/>
              <a:gd name="T46" fmla="*/ 2147483646 w 286"/>
              <a:gd name="T47" fmla="*/ 2147483646 h 129"/>
              <a:gd name="T48" fmla="*/ 2147483646 w 286"/>
              <a:gd name="T49" fmla="*/ 0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6" h="129">
                <a:moveTo>
                  <a:pt x="14" y="0"/>
                </a:moveTo>
                <a:lnTo>
                  <a:pt x="14" y="0"/>
                </a:lnTo>
                <a:lnTo>
                  <a:pt x="11" y="0"/>
                </a:lnTo>
                <a:lnTo>
                  <a:pt x="7" y="0"/>
                </a:lnTo>
                <a:lnTo>
                  <a:pt x="4" y="2"/>
                </a:lnTo>
                <a:lnTo>
                  <a:pt x="2" y="6"/>
                </a:lnTo>
                <a:lnTo>
                  <a:pt x="0" y="9"/>
                </a:lnTo>
                <a:lnTo>
                  <a:pt x="2" y="12"/>
                </a:lnTo>
                <a:lnTo>
                  <a:pt x="4" y="16"/>
                </a:lnTo>
                <a:lnTo>
                  <a:pt x="7" y="18"/>
                </a:lnTo>
                <a:lnTo>
                  <a:pt x="272" y="129"/>
                </a:lnTo>
                <a:lnTo>
                  <a:pt x="277" y="129"/>
                </a:lnTo>
                <a:lnTo>
                  <a:pt x="280" y="129"/>
                </a:lnTo>
                <a:lnTo>
                  <a:pt x="284" y="128"/>
                </a:lnTo>
                <a:lnTo>
                  <a:pt x="286" y="124"/>
                </a:lnTo>
                <a:lnTo>
                  <a:pt x="286" y="119"/>
                </a:lnTo>
                <a:lnTo>
                  <a:pt x="286" y="116"/>
                </a:lnTo>
                <a:lnTo>
                  <a:pt x="284" y="114"/>
                </a:lnTo>
                <a:lnTo>
                  <a:pt x="280" y="110"/>
                </a:lnTo>
                <a:lnTo>
                  <a:pt x="14"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 name="Freeform 124"/>
          <p:cNvSpPr/>
          <p:nvPr userDrawn="1"/>
        </p:nvSpPr>
        <p:spPr bwMode="auto">
          <a:xfrm>
            <a:off x="8128001" y="2081214"/>
            <a:ext cx="314325" cy="292894"/>
          </a:xfrm>
          <a:custGeom>
            <a:avLst/>
            <a:gdLst>
              <a:gd name="T0" fmla="*/ 2147483646 w 198"/>
              <a:gd name="T1" fmla="*/ 2147483646 h 246"/>
              <a:gd name="T2" fmla="*/ 2147483646 w 198"/>
              <a:gd name="T3" fmla="*/ 2147483646 h 246"/>
              <a:gd name="T4" fmla="*/ 2147483646 w 198"/>
              <a:gd name="T5" fmla="*/ 2147483646 h 246"/>
              <a:gd name="T6" fmla="*/ 2147483646 w 198"/>
              <a:gd name="T7" fmla="*/ 0 h 246"/>
              <a:gd name="T8" fmla="*/ 2147483646 w 198"/>
              <a:gd name="T9" fmla="*/ 0 h 246"/>
              <a:gd name="T10" fmla="*/ 2147483646 w 198"/>
              <a:gd name="T11" fmla="*/ 2147483646 h 246"/>
              <a:gd name="T12" fmla="*/ 2147483646 w 198"/>
              <a:gd name="T13" fmla="*/ 2147483646 h 246"/>
              <a:gd name="T14" fmla="*/ 2147483646 w 198"/>
              <a:gd name="T15" fmla="*/ 2147483646 h 246"/>
              <a:gd name="T16" fmla="*/ 2147483646 w 198"/>
              <a:gd name="T17" fmla="*/ 2147483646 h 246"/>
              <a:gd name="T18" fmla="*/ 0 w 198"/>
              <a:gd name="T19" fmla="*/ 2147483646 h 246"/>
              <a:gd name="T20" fmla="*/ 0 w 198"/>
              <a:gd name="T21" fmla="*/ 2147483646 h 246"/>
              <a:gd name="T22" fmla="*/ 2147483646 w 198"/>
              <a:gd name="T23" fmla="*/ 2147483646 h 246"/>
              <a:gd name="T24" fmla="*/ 2147483646 w 198"/>
              <a:gd name="T25" fmla="*/ 2147483646 h 246"/>
              <a:gd name="T26" fmla="*/ 2147483646 w 198"/>
              <a:gd name="T27" fmla="*/ 2147483646 h 246"/>
              <a:gd name="T28" fmla="*/ 2147483646 w 198"/>
              <a:gd name="T29" fmla="*/ 2147483646 h 246"/>
              <a:gd name="T30" fmla="*/ 2147483646 w 198"/>
              <a:gd name="T31" fmla="*/ 2147483646 h 246"/>
              <a:gd name="T32" fmla="*/ 2147483646 w 198"/>
              <a:gd name="T33" fmla="*/ 2147483646 h 246"/>
              <a:gd name="T34" fmla="*/ 2147483646 w 198"/>
              <a:gd name="T35" fmla="*/ 2147483646 h 246"/>
              <a:gd name="T36" fmla="*/ 2147483646 w 198"/>
              <a:gd name="T37" fmla="*/ 2147483646 h 246"/>
              <a:gd name="T38" fmla="*/ 2147483646 w 198"/>
              <a:gd name="T39" fmla="*/ 2147483646 h 246"/>
              <a:gd name="T40" fmla="*/ 2147483646 w 198"/>
              <a:gd name="T41" fmla="*/ 2147483646 h 246"/>
              <a:gd name="T42" fmla="*/ 2147483646 w 198"/>
              <a:gd name="T43" fmla="*/ 2147483646 h 246"/>
              <a:gd name="T44" fmla="*/ 2147483646 w 198"/>
              <a:gd name="T45" fmla="*/ 2147483646 h 246"/>
              <a:gd name="T46" fmla="*/ 2147483646 w 198"/>
              <a:gd name="T47" fmla="*/ 2147483646 h 246"/>
              <a:gd name="T48" fmla="*/ 2147483646 w 198"/>
              <a:gd name="T49" fmla="*/ 2147483646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246">
                <a:moveTo>
                  <a:pt x="17" y="4"/>
                </a:moveTo>
                <a:lnTo>
                  <a:pt x="17" y="4"/>
                </a:lnTo>
                <a:lnTo>
                  <a:pt x="14" y="2"/>
                </a:lnTo>
                <a:lnTo>
                  <a:pt x="10" y="0"/>
                </a:lnTo>
                <a:lnTo>
                  <a:pt x="7" y="0"/>
                </a:lnTo>
                <a:lnTo>
                  <a:pt x="3" y="2"/>
                </a:lnTo>
                <a:lnTo>
                  <a:pt x="2" y="5"/>
                </a:lnTo>
                <a:lnTo>
                  <a:pt x="0" y="9"/>
                </a:lnTo>
                <a:lnTo>
                  <a:pt x="0" y="12"/>
                </a:lnTo>
                <a:lnTo>
                  <a:pt x="2" y="16"/>
                </a:lnTo>
                <a:lnTo>
                  <a:pt x="180" y="243"/>
                </a:lnTo>
                <a:lnTo>
                  <a:pt x="182" y="244"/>
                </a:lnTo>
                <a:lnTo>
                  <a:pt x="185" y="246"/>
                </a:lnTo>
                <a:lnTo>
                  <a:pt x="191" y="246"/>
                </a:lnTo>
                <a:lnTo>
                  <a:pt x="194" y="244"/>
                </a:lnTo>
                <a:lnTo>
                  <a:pt x="196" y="241"/>
                </a:lnTo>
                <a:lnTo>
                  <a:pt x="198" y="238"/>
                </a:lnTo>
                <a:lnTo>
                  <a:pt x="198" y="234"/>
                </a:lnTo>
                <a:lnTo>
                  <a:pt x="196" y="231"/>
                </a:lnTo>
                <a:lnTo>
                  <a:pt x="17"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 name="Freeform 125"/>
          <p:cNvSpPr/>
          <p:nvPr userDrawn="1"/>
        </p:nvSpPr>
        <p:spPr bwMode="auto">
          <a:xfrm>
            <a:off x="8218488" y="1972867"/>
            <a:ext cx="476250" cy="88106"/>
          </a:xfrm>
          <a:custGeom>
            <a:avLst/>
            <a:gdLst>
              <a:gd name="T0" fmla="*/ 2147483646 w 300"/>
              <a:gd name="T1" fmla="*/ 0 h 74"/>
              <a:gd name="T2" fmla="*/ 2147483646 w 300"/>
              <a:gd name="T3" fmla="*/ 0 h 74"/>
              <a:gd name="T4" fmla="*/ 2147483646 w 300"/>
              <a:gd name="T5" fmla="*/ 0 h 74"/>
              <a:gd name="T6" fmla="*/ 2147483646 w 300"/>
              <a:gd name="T7" fmla="*/ 2147483646 h 74"/>
              <a:gd name="T8" fmla="*/ 2147483646 w 300"/>
              <a:gd name="T9" fmla="*/ 2147483646 h 74"/>
              <a:gd name="T10" fmla="*/ 0 w 300"/>
              <a:gd name="T11" fmla="*/ 2147483646 h 74"/>
              <a:gd name="T12" fmla="*/ 0 w 300"/>
              <a:gd name="T13" fmla="*/ 2147483646 h 74"/>
              <a:gd name="T14" fmla="*/ 0 w 300"/>
              <a:gd name="T15" fmla="*/ 2147483646 h 74"/>
              <a:gd name="T16" fmla="*/ 0 w 300"/>
              <a:gd name="T17" fmla="*/ 2147483646 h 74"/>
              <a:gd name="T18" fmla="*/ 2147483646 w 300"/>
              <a:gd name="T19" fmla="*/ 2147483646 h 74"/>
              <a:gd name="T20" fmla="*/ 2147483646 w 300"/>
              <a:gd name="T21" fmla="*/ 2147483646 h 74"/>
              <a:gd name="T22" fmla="*/ 2147483646 w 300"/>
              <a:gd name="T23" fmla="*/ 2147483646 h 74"/>
              <a:gd name="T24" fmla="*/ 2147483646 w 300"/>
              <a:gd name="T25" fmla="*/ 2147483646 h 74"/>
              <a:gd name="T26" fmla="*/ 2147483646 w 300"/>
              <a:gd name="T27" fmla="*/ 2147483646 h 74"/>
              <a:gd name="T28" fmla="*/ 2147483646 w 300"/>
              <a:gd name="T29" fmla="*/ 2147483646 h 74"/>
              <a:gd name="T30" fmla="*/ 2147483646 w 300"/>
              <a:gd name="T31" fmla="*/ 2147483646 h 74"/>
              <a:gd name="T32" fmla="*/ 2147483646 w 300"/>
              <a:gd name="T33" fmla="*/ 2147483646 h 74"/>
              <a:gd name="T34" fmla="*/ 2147483646 w 300"/>
              <a:gd name="T35" fmla="*/ 2147483646 h 74"/>
              <a:gd name="T36" fmla="*/ 2147483646 w 300"/>
              <a:gd name="T37" fmla="*/ 2147483646 h 74"/>
              <a:gd name="T38" fmla="*/ 2147483646 w 300"/>
              <a:gd name="T39" fmla="*/ 2147483646 h 74"/>
              <a:gd name="T40" fmla="*/ 2147483646 w 300"/>
              <a:gd name="T41" fmla="*/ 2147483646 h 74"/>
              <a:gd name="T42" fmla="*/ 2147483646 w 300"/>
              <a:gd name="T43" fmla="*/ 2147483646 h 74"/>
              <a:gd name="T44" fmla="*/ 2147483646 w 300"/>
              <a:gd name="T45" fmla="*/ 2147483646 h 74"/>
              <a:gd name="T46" fmla="*/ 2147483646 w 300"/>
              <a:gd name="T47" fmla="*/ 2147483646 h 74"/>
              <a:gd name="T48" fmla="*/ 2147483646 w 30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0" h="74">
                <a:moveTo>
                  <a:pt x="12" y="0"/>
                </a:moveTo>
                <a:lnTo>
                  <a:pt x="12" y="0"/>
                </a:lnTo>
                <a:lnTo>
                  <a:pt x="6" y="0"/>
                </a:lnTo>
                <a:lnTo>
                  <a:pt x="3" y="2"/>
                </a:lnTo>
                <a:lnTo>
                  <a:pt x="1" y="5"/>
                </a:lnTo>
                <a:lnTo>
                  <a:pt x="0" y="9"/>
                </a:lnTo>
                <a:lnTo>
                  <a:pt x="0" y="12"/>
                </a:lnTo>
                <a:lnTo>
                  <a:pt x="1" y="16"/>
                </a:lnTo>
                <a:lnTo>
                  <a:pt x="3" y="17"/>
                </a:lnTo>
                <a:lnTo>
                  <a:pt x="6" y="19"/>
                </a:lnTo>
                <a:lnTo>
                  <a:pt x="290" y="74"/>
                </a:lnTo>
                <a:lnTo>
                  <a:pt x="293" y="74"/>
                </a:lnTo>
                <a:lnTo>
                  <a:pt x="297" y="72"/>
                </a:lnTo>
                <a:lnTo>
                  <a:pt x="300" y="69"/>
                </a:lnTo>
                <a:lnTo>
                  <a:pt x="300" y="65"/>
                </a:lnTo>
                <a:lnTo>
                  <a:pt x="300" y="62"/>
                </a:lnTo>
                <a:lnTo>
                  <a:pt x="300" y="59"/>
                </a:lnTo>
                <a:lnTo>
                  <a:pt x="297" y="55"/>
                </a:lnTo>
                <a:lnTo>
                  <a:pt x="293" y="55"/>
                </a:lnTo>
                <a:lnTo>
                  <a:pt x="1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 name="Freeform 126"/>
          <p:cNvSpPr/>
          <p:nvPr userDrawn="1"/>
        </p:nvSpPr>
        <p:spPr bwMode="auto">
          <a:xfrm>
            <a:off x="8051801" y="2094310"/>
            <a:ext cx="258763" cy="319088"/>
          </a:xfrm>
          <a:custGeom>
            <a:avLst/>
            <a:gdLst>
              <a:gd name="T0" fmla="*/ 2147483646 w 163"/>
              <a:gd name="T1" fmla="*/ 2147483646 h 268"/>
              <a:gd name="T2" fmla="*/ 2147483646 w 163"/>
              <a:gd name="T3" fmla="*/ 2147483646 h 268"/>
              <a:gd name="T4" fmla="*/ 2147483646 w 163"/>
              <a:gd name="T5" fmla="*/ 2147483646 h 268"/>
              <a:gd name="T6" fmla="*/ 2147483646 w 163"/>
              <a:gd name="T7" fmla="*/ 0 h 268"/>
              <a:gd name="T8" fmla="*/ 2147483646 w 163"/>
              <a:gd name="T9" fmla="*/ 0 h 268"/>
              <a:gd name="T10" fmla="*/ 2147483646 w 163"/>
              <a:gd name="T11" fmla="*/ 2147483646 h 268"/>
              <a:gd name="T12" fmla="*/ 2147483646 w 163"/>
              <a:gd name="T13" fmla="*/ 2147483646 h 268"/>
              <a:gd name="T14" fmla="*/ 2147483646 w 163"/>
              <a:gd name="T15" fmla="*/ 2147483646 h 268"/>
              <a:gd name="T16" fmla="*/ 2147483646 w 163"/>
              <a:gd name="T17" fmla="*/ 2147483646 h 268"/>
              <a:gd name="T18" fmla="*/ 0 w 163"/>
              <a:gd name="T19" fmla="*/ 2147483646 h 268"/>
              <a:gd name="T20" fmla="*/ 0 w 163"/>
              <a:gd name="T21" fmla="*/ 2147483646 h 268"/>
              <a:gd name="T22" fmla="*/ 2147483646 w 163"/>
              <a:gd name="T23" fmla="*/ 2147483646 h 268"/>
              <a:gd name="T24" fmla="*/ 2147483646 w 163"/>
              <a:gd name="T25" fmla="*/ 2147483646 h 268"/>
              <a:gd name="T26" fmla="*/ 2147483646 w 163"/>
              <a:gd name="T27" fmla="*/ 2147483646 h 268"/>
              <a:gd name="T28" fmla="*/ 2147483646 w 163"/>
              <a:gd name="T29" fmla="*/ 2147483646 h 268"/>
              <a:gd name="T30" fmla="*/ 2147483646 w 163"/>
              <a:gd name="T31" fmla="*/ 2147483646 h 268"/>
              <a:gd name="T32" fmla="*/ 2147483646 w 163"/>
              <a:gd name="T33" fmla="*/ 2147483646 h 268"/>
              <a:gd name="T34" fmla="*/ 2147483646 w 163"/>
              <a:gd name="T35" fmla="*/ 2147483646 h 268"/>
              <a:gd name="T36" fmla="*/ 2147483646 w 163"/>
              <a:gd name="T37" fmla="*/ 2147483646 h 268"/>
              <a:gd name="T38" fmla="*/ 2147483646 w 163"/>
              <a:gd name="T39" fmla="*/ 2147483646 h 268"/>
              <a:gd name="T40" fmla="*/ 2147483646 w 163"/>
              <a:gd name="T41" fmla="*/ 2147483646 h 268"/>
              <a:gd name="T42" fmla="*/ 2147483646 w 163"/>
              <a:gd name="T43" fmla="*/ 2147483646 h 268"/>
              <a:gd name="T44" fmla="*/ 2147483646 w 163"/>
              <a:gd name="T45" fmla="*/ 2147483646 h 268"/>
              <a:gd name="T46" fmla="*/ 2147483646 w 163"/>
              <a:gd name="T47" fmla="*/ 2147483646 h 268"/>
              <a:gd name="T48" fmla="*/ 2147483646 w 163"/>
              <a:gd name="T49" fmla="*/ 2147483646 h 2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3" h="268">
                <a:moveTo>
                  <a:pt x="17" y="5"/>
                </a:moveTo>
                <a:lnTo>
                  <a:pt x="17" y="5"/>
                </a:lnTo>
                <a:lnTo>
                  <a:pt x="15" y="1"/>
                </a:lnTo>
                <a:lnTo>
                  <a:pt x="12" y="0"/>
                </a:lnTo>
                <a:lnTo>
                  <a:pt x="8" y="0"/>
                </a:lnTo>
                <a:lnTo>
                  <a:pt x="5" y="1"/>
                </a:lnTo>
                <a:lnTo>
                  <a:pt x="1" y="3"/>
                </a:lnTo>
                <a:lnTo>
                  <a:pt x="0" y="6"/>
                </a:lnTo>
                <a:lnTo>
                  <a:pt x="0" y="10"/>
                </a:lnTo>
                <a:lnTo>
                  <a:pt x="1" y="15"/>
                </a:lnTo>
                <a:lnTo>
                  <a:pt x="146" y="263"/>
                </a:lnTo>
                <a:lnTo>
                  <a:pt x="148" y="266"/>
                </a:lnTo>
                <a:lnTo>
                  <a:pt x="151" y="268"/>
                </a:lnTo>
                <a:lnTo>
                  <a:pt x="154" y="268"/>
                </a:lnTo>
                <a:lnTo>
                  <a:pt x="158" y="266"/>
                </a:lnTo>
                <a:lnTo>
                  <a:pt x="161" y="264"/>
                </a:lnTo>
                <a:lnTo>
                  <a:pt x="163" y="261"/>
                </a:lnTo>
                <a:lnTo>
                  <a:pt x="163" y="257"/>
                </a:lnTo>
                <a:lnTo>
                  <a:pt x="161" y="254"/>
                </a:lnTo>
                <a:lnTo>
                  <a:pt x="17"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9" name="Freeform 127"/>
          <p:cNvSpPr/>
          <p:nvPr userDrawn="1"/>
        </p:nvSpPr>
        <p:spPr bwMode="auto">
          <a:xfrm>
            <a:off x="7991476" y="2085975"/>
            <a:ext cx="168275" cy="347663"/>
          </a:xfrm>
          <a:custGeom>
            <a:avLst/>
            <a:gdLst>
              <a:gd name="T0" fmla="*/ 2147483646 w 106"/>
              <a:gd name="T1" fmla="*/ 2147483646 h 292"/>
              <a:gd name="T2" fmla="*/ 2147483646 w 106"/>
              <a:gd name="T3" fmla="*/ 2147483646 h 292"/>
              <a:gd name="T4" fmla="*/ 2147483646 w 106"/>
              <a:gd name="T5" fmla="*/ 2147483646 h 292"/>
              <a:gd name="T6" fmla="*/ 2147483646 w 106"/>
              <a:gd name="T7" fmla="*/ 0 h 292"/>
              <a:gd name="T8" fmla="*/ 2147483646 w 106"/>
              <a:gd name="T9" fmla="*/ 0 h 292"/>
              <a:gd name="T10" fmla="*/ 2147483646 w 106"/>
              <a:gd name="T11" fmla="*/ 0 h 292"/>
              <a:gd name="T12" fmla="*/ 2147483646 w 106"/>
              <a:gd name="T13" fmla="*/ 0 h 292"/>
              <a:gd name="T14" fmla="*/ 2147483646 w 106"/>
              <a:gd name="T15" fmla="*/ 0 h 292"/>
              <a:gd name="T16" fmla="*/ 2147483646 w 106"/>
              <a:gd name="T17" fmla="*/ 2147483646 h 292"/>
              <a:gd name="T18" fmla="*/ 0 w 106"/>
              <a:gd name="T19" fmla="*/ 2147483646 h 292"/>
              <a:gd name="T20" fmla="*/ 0 w 106"/>
              <a:gd name="T21" fmla="*/ 2147483646 h 292"/>
              <a:gd name="T22" fmla="*/ 0 w 106"/>
              <a:gd name="T23" fmla="*/ 2147483646 h 292"/>
              <a:gd name="T24" fmla="*/ 2147483646 w 106"/>
              <a:gd name="T25" fmla="*/ 2147483646 h 292"/>
              <a:gd name="T26" fmla="*/ 2147483646 w 106"/>
              <a:gd name="T27" fmla="*/ 2147483646 h 292"/>
              <a:gd name="T28" fmla="*/ 2147483646 w 106"/>
              <a:gd name="T29" fmla="*/ 2147483646 h 292"/>
              <a:gd name="T30" fmla="*/ 2147483646 w 106"/>
              <a:gd name="T31" fmla="*/ 2147483646 h 292"/>
              <a:gd name="T32" fmla="*/ 2147483646 w 106"/>
              <a:gd name="T33" fmla="*/ 2147483646 h 292"/>
              <a:gd name="T34" fmla="*/ 2147483646 w 106"/>
              <a:gd name="T35" fmla="*/ 2147483646 h 292"/>
              <a:gd name="T36" fmla="*/ 2147483646 w 106"/>
              <a:gd name="T37" fmla="*/ 2147483646 h 292"/>
              <a:gd name="T38" fmla="*/ 2147483646 w 106"/>
              <a:gd name="T39" fmla="*/ 2147483646 h 292"/>
              <a:gd name="T40" fmla="*/ 2147483646 w 106"/>
              <a:gd name="T41" fmla="*/ 2147483646 h 292"/>
              <a:gd name="T42" fmla="*/ 2147483646 w 106"/>
              <a:gd name="T43" fmla="*/ 2147483646 h 292"/>
              <a:gd name="T44" fmla="*/ 2147483646 w 106"/>
              <a:gd name="T45" fmla="*/ 2147483646 h 292"/>
              <a:gd name="T46" fmla="*/ 2147483646 w 106"/>
              <a:gd name="T47" fmla="*/ 2147483646 h 292"/>
              <a:gd name="T48" fmla="*/ 2147483646 w 106"/>
              <a:gd name="T49" fmla="*/ 2147483646 h 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6" h="292">
                <a:moveTo>
                  <a:pt x="19" y="5"/>
                </a:moveTo>
                <a:lnTo>
                  <a:pt x="19" y="5"/>
                </a:lnTo>
                <a:lnTo>
                  <a:pt x="17" y="3"/>
                </a:lnTo>
                <a:lnTo>
                  <a:pt x="14" y="0"/>
                </a:lnTo>
                <a:lnTo>
                  <a:pt x="10" y="0"/>
                </a:lnTo>
                <a:lnTo>
                  <a:pt x="7" y="0"/>
                </a:lnTo>
                <a:lnTo>
                  <a:pt x="3" y="1"/>
                </a:lnTo>
                <a:lnTo>
                  <a:pt x="0" y="5"/>
                </a:lnTo>
                <a:lnTo>
                  <a:pt x="0" y="8"/>
                </a:lnTo>
                <a:lnTo>
                  <a:pt x="0" y="12"/>
                </a:lnTo>
                <a:lnTo>
                  <a:pt x="88" y="285"/>
                </a:lnTo>
                <a:lnTo>
                  <a:pt x="91" y="289"/>
                </a:lnTo>
                <a:lnTo>
                  <a:pt x="93" y="290"/>
                </a:lnTo>
                <a:lnTo>
                  <a:pt x="96" y="292"/>
                </a:lnTo>
                <a:lnTo>
                  <a:pt x="101" y="292"/>
                </a:lnTo>
                <a:lnTo>
                  <a:pt x="105" y="290"/>
                </a:lnTo>
                <a:lnTo>
                  <a:pt x="106" y="287"/>
                </a:lnTo>
                <a:lnTo>
                  <a:pt x="106" y="283"/>
                </a:lnTo>
                <a:lnTo>
                  <a:pt x="106" y="280"/>
                </a:lnTo>
                <a:lnTo>
                  <a:pt x="19"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0" name="Freeform 128"/>
          <p:cNvSpPr/>
          <p:nvPr userDrawn="1"/>
        </p:nvSpPr>
        <p:spPr bwMode="auto">
          <a:xfrm>
            <a:off x="7931151" y="2066926"/>
            <a:ext cx="53975" cy="360760"/>
          </a:xfrm>
          <a:custGeom>
            <a:avLst/>
            <a:gdLst>
              <a:gd name="T0" fmla="*/ 2147483646 w 34"/>
              <a:gd name="T1" fmla="*/ 2147483646 h 303"/>
              <a:gd name="T2" fmla="*/ 2147483646 w 34"/>
              <a:gd name="T3" fmla="*/ 2147483646 h 303"/>
              <a:gd name="T4" fmla="*/ 2147483646 w 34"/>
              <a:gd name="T5" fmla="*/ 2147483646 h 303"/>
              <a:gd name="T6" fmla="*/ 2147483646 w 34"/>
              <a:gd name="T7" fmla="*/ 2147483646 h 303"/>
              <a:gd name="T8" fmla="*/ 2147483646 w 34"/>
              <a:gd name="T9" fmla="*/ 0 h 303"/>
              <a:gd name="T10" fmla="*/ 2147483646 w 34"/>
              <a:gd name="T11" fmla="*/ 0 h 303"/>
              <a:gd name="T12" fmla="*/ 2147483646 w 34"/>
              <a:gd name="T13" fmla="*/ 0 h 303"/>
              <a:gd name="T14" fmla="*/ 2147483646 w 34"/>
              <a:gd name="T15" fmla="*/ 0 h 303"/>
              <a:gd name="T16" fmla="*/ 2147483646 w 34"/>
              <a:gd name="T17" fmla="*/ 0 h 303"/>
              <a:gd name="T18" fmla="*/ 2147483646 w 34"/>
              <a:gd name="T19" fmla="*/ 2147483646 h 303"/>
              <a:gd name="T20" fmla="*/ 0 w 34"/>
              <a:gd name="T21" fmla="*/ 2147483646 h 303"/>
              <a:gd name="T22" fmla="*/ 0 w 34"/>
              <a:gd name="T23" fmla="*/ 2147483646 h 303"/>
              <a:gd name="T24" fmla="*/ 2147483646 w 34"/>
              <a:gd name="T25" fmla="*/ 2147483646 h 303"/>
              <a:gd name="T26" fmla="*/ 2147483646 w 34"/>
              <a:gd name="T27" fmla="*/ 2147483646 h 303"/>
              <a:gd name="T28" fmla="*/ 2147483646 w 34"/>
              <a:gd name="T29" fmla="*/ 2147483646 h 303"/>
              <a:gd name="T30" fmla="*/ 2147483646 w 34"/>
              <a:gd name="T31" fmla="*/ 2147483646 h 303"/>
              <a:gd name="T32" fmla="*/ 2147483646 w 34"/>
              <a:gd name="T33" fmla="*/ 2147483646 h 303"/>
              <a:gd name="T34" fmla="*/ 2147483646 w 34"/>
              <a:gd name="T35" fmla="*/ 2147483646 h 303"/>
              <a:gd name="T36" fmla="*/ 2147483646 w 34"/>
              <a:gd name="T37" fmla="*/ 2147483646 h 303"/>
              <a:gd name="T38" fmla="*/ 2147483646 w 34"/>
              <a:gd name="T39" fmla="*/ 2147483646 h 303"/>
              <a:gd name="T40" fmla="*/ 2147483646 w 34"/>
              <a:gd name="T41" fmla="*/ 2147483646 h 303"/>
              <a:gd name="T42" fmla="*/ 2147483646 w 34"/>
              <a:gd name="T43" fmla="*/ 2147483646 h 303"/>
              <a:gd name="T44" fmla="*/ 2147483646 w 34"/>
              <a:gd name="T45" fmla="*/ 2147483646 h 303"/>
              <a:gd name="T46" fmla="*/ 2147483646 w 34"/>
              <a:gd name="T47" fmla="*/ 2147483646 h 303"/>
              <a:gd name="T48" fmla="*/ 2147483646 w 34"/>
              <a:gd name="T49" fmla="*/ 2147483646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303">
                <a:moveTo>
                  <a:pt x="21" y="9"/>
                </a:moveTo>
                <a:lnTo>
                  <a:pt x="21" y="9"/>
                </a:lnTo>
                <a:lnTo>
                  <a:pt x="19" y="5"/>
                </a:lnTo>
                <a:lnTo>
                  <a:pt x="17" y="2"/>
                </a:lnTo>
                <a:lnTo>
                  <a:pt x="14" y="0"/>
                </a:lnTo>
                <a:lnTo>
                  <a:pt x="10" y="0"/>
                </a:lnTo>
                <a:lnTo>
                  <a:pt x="5" y="0"/>
                </a:lnTo>
                <a:lnTo>
                  <a:pt x="3" y="4"/>
                </a:lnTo>
                <a:lnTo>
                  <a:pt x="0" y="7"/>
                </a:lnTo>
                <a:lnTo>
                  <a:pt x="0" y="11"/>
                </a:lnTo>
                <a:lnTo>
                  <a:pt x="14" y="294"/>
                </a:lnTo>
                <a:lnTo>
                  <a:pt x="16" y="298"/>
                </a:lnTo>
                <a:lnTo>
                  <a:pt x="17" y="301"/>
                </a:lnTo>
                <a:lnTo>
                  <a:pt x="21" y="303"/>
                </a:lnTo>
                <a:lnTo>
                  <a:pt x="24" y="303"/>
                </a:lnTo>
                <a:lnTo>
                  <a:pt x="28" y="303"/>
                </a:lnTo>
                <a:lnTo>
                  <a:pt x="31" y="299"/>
                </a:lnTo>
                <a:lnTo>
                  <a:pt x="33" y="298"/>
                </a:lnTo>
                <a:lnTo>
                  <a:pt x="34" y="292"/>
                </a:lnTo>
                <a:lnTo>
                  <a:pt x="21" y="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1" name="Freeform 129"/>
          <p:cNvSpPr/>
          <p:nvPr userDrawn="1"/>
        </p:nvSpPr>
        <p:spPr bwMode="auto">
          <a:xfrm>
            <a:off x="8208964" y="1897856"/>
            <a:ext cx="485775" cy="52388"/>
          </a:xfrm>
          <a:custGeom>
            <a:avLst/>
            <a:gdLst>
              <a:gd name="T0" fmla="*/ 2147483646 w 306"/>
              <a:gd name="T1" fmla="*/ 2147483646 h 44"/>
              <a:gd name="T2" fmla="*/ 2147483646 w 306"/>
              <a:gd name="T3" fmla="*/ 2147483646 h 44"/>
              <a:gd name="T4" fmla="*/ 2147483646 w 306"/>
              <a:gd name="T5" fmla="*/ 2147483646 h 44"/>
              <a:gd name="T6" fmla="*/ 2147483646 w 306"/>
              <a:gd name="T7" fmla="*/ 2147483646 h 44"/>
              <a:gd name="T8" fmla="*/ 0 w 306"/>
              <a:gd name="T9" fmla="*/ 2147483646 h 44"/>
              <a:gd name="T10" fmla="*/ 0 w 306"/>
              <a:gd name="T11" fmla="*/ 2147483646 h 44"/>
              <a:gd name="T12" fmla="*/ 0 w 306"/>
              <a:gd name="T13" fmla="*/ 2147483646 h 44"/>
              <a:gd name="T14" fmla="*/ 0 w 306"/>
              <a:gd name="T15" fmla="*/ 2147483646 h 44"/>
              <a:gd name="T16" fmla="*/ 0 w 306"/>
              <a:gd name="T17" fmla="*/ 2147483646 h 44"/>
              <a:gd name="T18" fmla="*/ 2147483646 w 306"/>
              <a:gd name="T19" fmla="*/ 2147483646 h 44"/>
              <a:gd name="T20" fmla="*/ 2147483646 w 306"/>
              <a:gd name="T21" fmla="*/ 2147483646 h 44"/>
              <a:gd name="T22" fmla="*/ 2147483646 w 306"/>
              <a:gd name="T23" fmla="*/ 2147483646 h 44"/>
              <a:gd name="T24" fmla="*/ 2147483646 w 306"/>
              <a:gd name="T25" fmla="*/ 2147483646 h 44"/>
              <a:gd name="T26" fmla="*/ 2147483646 w 306"/>
              <a:gd name="T27" fmla="*/ 2147483646 h 44"/>
              <a:gd name="T28" fmla="*/ 2147483646 w 306"/>
              <a:gd name="T29" fmla="*/ 2147483646 h 44"/>
              <a:gd name="T30" fmla="*/ 2147483646 w 306"/>
              <a:gd name="T31" fmla="*/ 2147483646 h 44"/>
              <a:gd name="T32" fmla="*/ 2147483646 w 306"/>
              <a:gd name="T33" fmla="*/ 2147483646 h 44"/>
              <a:gd name="T34" fmla="*/ 2147483646 w 306"/>
              <a:gd name="T35" fmla="*/ 2147483646 h 44"/>
              <a:gd name="T36" fmla="*/ 2147483646 w 306"/>
              <a:gd name="T37" fmla="*/ 2147483646 h 44"/>
              <a:gd name="T38" fmla="*/ 2147483646 w 306"/>
              <a:gd name="T39" fmla="*/ 2147483646 h 44"/>
              <a:gd name="T40" fmla="*/ 2147483646 w 306"/>
              <a:gd name="T41" fmla="*/ 2147483646 h 44"/>
              <a:gd name="T42" fmla="*/ 2147483646 w 306"/>
              <a:gd name="T43" fmla="*/ 2147483646 h 44"/>
              <a:gd name="T44" fmla="*/ 2147483646 w 306"/>
              <a:gd name="T45" fmla="*/ 0 h 44"/>
              <a:gd name="T46" fmla="*/ 2147483646 w 306"/>
              <a:gd name="T47" fmla="*/ 0 h 44"/>
              <a:gd name="T48" fmla="*/ 2147483646 w 306"/>
              <a:gd name="T49" fmla="*/ 2147483646 h 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6" h="44">
                <a:moveTo>
                  <a:pt x="9" y="25"/>
                </a:moveTo>
                <a:lnTo>
                  <a:pt x="9" y="25"/>
                </a:lnTo>
                <a:lnTo>
                  <a:pt x="6" y="25"/>
                </a:lnTo>
                <a:lnTo>
                  <a:pt x="2" y="29"/>
                </a:lnTo>
                <a:lnTo>
                  <a:pt x="0" y="32"/>
                </a:lnTo>
                <a:lnTo>
                  <a:pt x="0" y="36"/>
                </a:lnTo>
                <a:lnTo>
                  <a:pt x="0" y="39"/>
                </a:lnTo>
                <a:lnTo>
                  <a:pt x="4" y="43"/>
                </a:lnTo>
                <a:lnTo>
                  <a:pt x="7" y="44"/>
                </a:lnTo>
                <a:lnTo>
                  <a:pt x="11" y="44"/>
                </a:lnTo>
                <a:lnTo>
                  <a:pt x="298" y="18"/>
                </a:lnTo>
                <a:lnTo>
                  <a:pt x="301" y="17"/>
                </a:lnTo>
                <a:lnTo>
                  <a:pt x="303" y="15"/>
                </a:lnTo>
                <a:lnTo>
                  <a:pt x="305" y="12"/>
                </a:lnTo>
                <a:lnTo>
                  <a:pt x="306" y="8"/>
                </a:lnTo>
                <a:lnTo>
                  <a:pt x="305" y="5"/>
                </a:lnTo>
                <a:lnTo>
                  <a:pt x="303" y="1"/>
                </a:lnTo>
                <a:lnTo>
                  <a:pt x="299" y="0"/>
                </a:lnTo>
                <a:lnTo>
                  <a:pt x="296" y="0"/>
                </a:lnTo>
                <a:lnTo>
                  <a:pt x="9" y="2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2" name="Freeform 130"/>
          <p:cNvSpPr/>
          <p:nvPr userDrawn="1"/>
        </p:nvSpPr>
        <p:spPr bwMode="auto">
          <a:xfrm>
            <a:off x="8178801" y="1782367"/>
            <a:ext cx="469900" cy="115490"/>
          </a:xfrm>
          <a:custGeom>
            <a:avLst/>
            <a:gdLst>
              <a:gd name="T0" fmla="*/ 2147483646 w 296"/>
              <a:gd name="T1" fmla="*/ 2147483646 h 97"/>
              <a:gd name="T2" fmla="*/ 2147483646 w 296"/>
              <a:gd name="T3" fmla="*/ 2147483646 h 97"/>
              <a:gd name="T4" fmla="*/ 2147483646 w 296"/>
              <a:gd name="T5" fmla="*/ 2147483646 h 97"/>
              <a:gd name="T6" fmla="*/ 0 w 296"/>
              <a:gd name="T7" fmla="*/ 2147483646 h 97"/>
              <a:gd name="T8" fmla="*/ 0 w 296"/>
              <a:gd name="T9" fmla="*/ 2147483646 h 97"/>
              <a:gd name="T10" fmla="*/ 0 w 296"/>
              <a:gd name="T11" fmla="*/ 2147483646 h 97"/>
              <a:gd name="T12" fmla="*/ 0 w 296"/>
              <a:gd name="T13" fmla="*/ 2147483646 h 97"/>
              <a:gd name="T14" fmla="*/ 0 w 296"/>
              <a:gd name="T15" fmla="*/ 2147483646 h 97"/>
              <a:gd name="T16" fmla="*/ 2147483646 w 296"/>
              <a:gd name="T17" fmla="*/ 2147483646 h 97"/>
              <a:gd name="T18" fmla="*/ 2147483646 w 296"/>
              <a:gd name="T19" fmla="*/ 2147483646 h 97"/>
              <a:gd name="T20" fmla="*/ 2147483646 w 296"/>
              <a:gd name="T21" fmla="*/ 2147483646 h 97"/>
              <a:gd name="T22" fmla="*/ 2147483646 w 296"/>
              <a:gd name="T23" fmla="*/ 2147483646 h 97"/>
              <a:gd name="T24" fmla="*/ 2147483646 w 296"/>
              <a:gd name="T25" fmla="*/ 2147483646 h 97"/>
              <a:gd name="T26" fmla="*/ 2147483646 w 296"/>
              <a:gd name="T27" fmla="*/ 2147483646 h 97"/>
              <a:gd name="T28" fmla="*/ 2147483646 w 296"/>
              <a:gd name="T29" fmla="*/ 2147483646 h 97"/>
              <a:gd name="T30" fmla="*/ 2147483646 w 296"/>
              <a:gd name="T31" fmla="*/ 2147483646 h 97"/>
              <a:gd name="T32" fmla="*/ 2147483646 w 296"/>
              <a:gd name="T33" fmla="*/ 2147483646 h 97"/>
              <a:gd name="T34" fmla="*/ 2147483646 w 296"/>
              <a:gd name="T35" fmla="*/ 2147483646 h 97"/>
              <a:gd name="T36" fmla="*/ 2147483646 w 296"/>
              <a:gd name="T37" fmla="*/ 2147483646 h 97"/>
              <a:gd name="T38" fmla="*/ 2147483646 w 296"/>
              <a:gd name="T39" fmla="*/ 2147483646 h 97"/>
              <a:gd name="T40" fmla="*/ 2147483646 w 296"/>
              <a:gd name="T41" fmla="*/ 2147483646 h 97"/>
              <a:gd name="T42" fmla="*/ 2147483646 w 296"/>
              <a:gd name="T43" fmla="*/ 2147483646 h 97"/>
              <a:gd name="T44" fmla="*/ 2147483646 w 296"/>
              <a:gd name="T45" fmla="*/ 0 h 97"/>
              <a:gd name="T46" fmla="*/ 2147483646 w 296"/>
              <a:gd name="T47" fmla="*/ 0 h 97"/>
              <a:gd name="T48" fmla="*/ 2147483646 w 296"/>
              <a:gd name="T49" fmla="*/ 2147483646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6" h="97">
                <a:moveTo>
                  <a:pt x="7" y="78"/>
                </a:moveTo>
                <a:lnTo>
                  <a:pt x="7" y="78"/>
                </a:lnTo>
                <a:lnTo>
                  <a:pt x="4" y="79"/>
                </a:lnTo>
                <a:lnTo>
                  <a:pt x="0" y="81"/>
                </a:lnTo>
                <a:lnTo>
                  <a:pt x="0" y="86"/>
                </a:lnTo>
                <a:lnTo>
                  <a:pt x="0" y="90"/>
                </a:lnTo>
                <a:lnTo>
                  <a:pt x="2" y="93"/>
                </a:lnTo>
                <a:lnTo>
                  <a:pt x="4" y="95"/>
                </a:lnTo>
                <a:lnTo>
                  <a:pt x="7" y="97"/>
                </a:lnTo>
                <a:lnTo>
                  <a:pt x="13" y="97"/>
                </a:lnTo>
                <a:lnTo>
                  <a:pt x="289" y="19"/>
                </a:lnTo>
                <a:lnTo>
                  <a:pt x="293" y="17"/>
                </a:lnTo>
                <a:lnTo>
                  <a:pt x="294" y="16"/>
                </a:lnTo>
                <a:lnTo>
                  <a:pt x="296" y="12"/>
                </a:lnTo>
                <a:lnTo>
                  <a:pt x="296" y="7"/>
                </a:lnTo>
                <a:lnTo>
                  <a:pt x="294" y="4"/>
                </a:lnTo>
                <a:lnTo>
                  <a:pt x="291" y="2"/>
                </a:lnTo>
                <a:lnTo>
                  <a:pt x="288" y="0"/>
                </a:lnTo>
                <a:lnTo>
                  <a:pt x="284" y="0"/>
                </a:lnTo>
                <a:lnTo>
                  <a:pt x="7" y="7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3" name="Freeform 131"/>
          <p:cNvSpPr/>
          <p:nvPr userDrawn="1"/>
        </p:nvSpPr>
        <p:spPr bwMode="auto">
          <a:xfrm>
            <a:off x="8124825" y="1682355"/>
            <a:ext cx="431800" cy="188119"/>
          </a:xfrm>
          <a:custGeom>
            <a:avLst/>
            <a:gdLst>
              <a:gd name="T0" fmla="*/ 2147483646 w 272"/>
              <a:gd name="T1" fmla="*/ 2147483646 h 158"/>
              <a:gd name="T2" fmla="*/ 2147483646 w 272"/>
              <a:gd name="T3" fmla="*/ 2147483646 h 158"/>
              <a:gd name="T4" fmla="*/ 2147483646 w 272"/>
              <a:gd name="T5" fmla="*/ 2147483646 h 158"/>
              <a:gd name="T6" fmla="*/ 0 w 272"/>
              <a:gd name="T7" fmla="*/ 2147483646 h 158"/>
              <a:gd name="T8" fmla="*/ 0 w 272"/>
              <a:gd name="T9" fmla="*/ 2147483646 h 158"/>
              <a:gd name="T10" fmla="*/ 0 w 272"/>
              <a:gd name="T11" fmla="*/ 2147483646 h 158"/>
              <a:gd name="T12" fmla="*/ 0 w 272"/>
              <a:gd name="T13" fmla="*/ 2147483646 h 158"/>
              <a:gd name="T14" fmla="*/ 0 w 272"/>
              <a:gd name="T15" fmla="*/ 2147483646 h 158"/>
              <a:gd name="T16" fmla="*/ 2147483646 w 272"/>
              <a:gd name="T17" fmla="*/ 2147483646 h 158"/>
              <a:gd name="T18" fmla="*/ 2147483646 w 272"/>
              <a:gd name="T19" fmla="*/ 2147483646 h 158"/>
              <a:gd name="T20" fmla="*/ 2147483646 w 272"/>
              <a:gd name="T21" fmla="*/ 2147483646 h 158"/>
              <a:gd name="T22" fmla="*/ 2147483646 w 272"/>
              <a:gd name="T23" fmla="*/ 2147483646 h 158"/>
              <a:gd name="T24" fmla="*/ 2147483646 w 272"/>
              <a:gd name="T25" fmla="*/ 2147483646 h 158"/>
              <a:gd name="T26" fmla="*/ 2147483646 w 272"/>
              <a:gd name="T27" fmla="*/ 2147483646 h 158"/>
              <a:gd name="T28" fmla="*/ 2147483646 w 272"/>
              <a:gd name="T29" fmla="*/ 2147483646 h 158"/>
              <a:gd name="T30" fmla="*/ 2147483646 w 272"/>
              <a:gd name="T31" fmla="*/ 2147483646 h 158"/>
              <a:gd name="T32" fmla="*/ 2147483646 w 272"/>
              <a:gd name="T33" fmla="*/ 2147483646 h 158"/>
              <a:gd name="T34" fmla="*/ 2147483646 w 272"/>
              <a:gd name="T35" fmla="*/ 2147483646 h 158"/>
              <a:gd name="T36" fmla="*/ 2147483646 w 272"/>
              <a:gd name="T37" fmla="*/ 2147483646 h 158"/>
              <a:gd name="T38" fmla="*/ 2147483646 w 272"/>
              <a:gd name="T39" fmla="*/ 2147483646 h 158"/>
              <a:gd name="T40" fmla="*/ 2147483646 w 272"/>
              <a:gd name="T41" fmla="*/ 2147483646 h 158"/>
              <a:gd name="T42" fmla="*/ 2147483646 w 272"/>
              <a:gd name="T43" fmla="*/ 0 h 158"/>
              <a:gd name="T44" fmla="*/ 2147483646 w 272"/>
              <a:gd name="T45" fmla="*/ 0 h 158"/>
              <a:gd name="T46" fmla="*/ 2147483646 w 272"/>
              <a:gd name="T47" fmla="*/ 2147483646 h 158"/>
              <a:gd name="T48" fmla="*/ 2147483646 w 272"/>
              <a:gd name="T49" fmla="*/ 2147483646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2" h="158">
                <a:moveTo>
                  <a:pt x="5" y="141"/>
                </a:moveTo>
                <a:lnTo>
                  <a:pt x="5" y="141"/>
                </a:lnTo>
                <a:lnTo>
                  <a:pt x="2" y="143"/>
                </a:lnTo>
                <a:lnTo>
                  <a:pt x="0" y="146"/>
                </a:lnTo>
                <a:lnTo>
                  <a:pt x="0" y="150"/>
                </a:lnTo>
                <a:lnTo>
                  <a:pt x="0" y="153"/>
                </a:lnTo>
                <a:lnTo>
                  <a:pt x="4" y="157"/>
                </a:lnTo>
                <a:lnTo>
                  <a:pt x="7" y="158"/>
                </a:lnTo>
                <a:lnTo>
                  <a:pt x="10" y="158"/>
                </a:lnTo>
                <a:lnTo>
                  <a:pt x="14" y="158"/>
                </a:lnTo>
                <a:lnTo>
                  <a:pt x="267" y="19"/>
                </a:lnTo>
                <a:lnTo>
                  <a:pt x="268" y="16"/>
                </a:lnTo>
                <a:lnTo>
                  <a:pt x="270" y="12"/>
                </a:lnTo>
                <a:lnTo>
                  <a:pt x="272" y="9"/>
                </a:lnTo>
                <a:lnTo>
                  <a:pt x="270" y="5"/>
                </a:lnTo>
                <a:lnTo>
                  <a:pt x="267" y="2"/>
                </a:lnTo>
                <a:lnTo>
                  <a:pt x="265" y="0"/>
                </a:lnTo>
                <a:lnTo>
                  <a:pt x="260" y="0"/>
                </a:lnTo>
                <a:lnTo>
                  <a:pt x="256" y="2"/>
                </a:lnTo>
                <a:lnTo>
                  <a:pt x="5" y="14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4" name="Freeform 132"/>
          <p:cNvSpPr/>
          <p:nvPr userDrawn="1"/>
        </p:nvSpPr>
        <p:spPr bwMode="auto">
          <a:xfrm>
            <a:off x="8070851" y="1610916"/>
            <a:ext cx="373063" cy="247650"/>
          </a:xfrm>
          <a:custGeom>
            <a:avLst/>
            <a:gdLst>
              <a:gd name="T0" fmla="*/ 2147483646 w 235"/>
              <a:gd name="T1" fmla="*/ 2147483646 h 208"/>
              <a:gd name="T2" fmla="*/ 2147483646 w 235"/>
              <a:gd name="T3" fmla="*/ 2147483646 h 208"/>
              <a:gd name="T4" fmla="*/ 0 w 235"/>
              <a:gd name="T5" fmla="*/ 2147483646 h 208"/>
              <a:gd name="T6" fmla="*/ 0 w 235"/>
              <a:gd name="T7" fmla="*/ 2147483646 h 208"/>
              <a:gd name="T8" fmla="*/ 0 w 235"/>
              <a:gd name="T9" fmla="*/ 2147483646 h 208"/>
              <a:gd name="T10" fmla="*/ 2147483646 w 235"/>
              <a:gd name="T11" fmla="*/ 2147483646 h 208"/>
              <a:gd name="T12" fmla="*/ 2147483646 w 235"/>
              <a:gd name="T13" fmla="*/ 2147483646 h 208"/>
              <a:gd name="T14" fmla="*/ 2147483646 w 235"/>
              <a:gd name="T15" fmla="*/ 2147483646 h 208"/>
              <a:gd name="T16" fmla="*/ 2147483646 w 235"/>
              <a:gd name="T17" fmla="*/ 2147483646 h 208"/>
              <a:gd name="T18" fmla="*/ 2147483646 w 235"/>
              <a:gd name="T19" fmla="*/ 2147483646 h 208"/>
              <a:gd name="T20" fmla="*/ 2147483646 w 235"/>
              <a:gd name="T21" fmla="*/ 2147483646 h 208"/>
              <a:gd name="T22" fmla="*/ 2147483646 w 235"/>
              <a:gd name="T23" fmla="*/ 2147483646 h 208"/>
              <a:gd name="T24" fmla="*/ 2147483646 w 235"/>
              <a:gd name="T25" fmla="*/ 2147483646 h 208"/>
              <a:gd name="T26" fmla="*/ 2147483646 w 235"/>
              <a:gd name="T27" fmla="*/ 2147483646 h 208"/>
              <a:gd name="T28" fmla="*/ 2147483646 w 235"/>
              <a:gd name="T29" fmla="*/ 2147483646 h 208"/>
              <a:gd name="T30" fmla="*/ 2147483646 w 235"/>
              <a:gd name="T31" fmla="*/ 2147483646 h 208"/>
              <a:gd name="T32" fmla="*/ 2147483646 w 235"/>
              <a:gd name="T33" fmla="*/ 2147483646 h 208"/>
              <a:gd name="T34" fmla="*/ 2147483646 w 235"/>
              <a:gd name="T35" fmla="*/ 2147483646 h 208"/>
              <a:gd name="T36" fmla="*/ 2147483646 w 235"/>
              <a:gd name="T37" fmla="*/ 2147483646 h 208"/>
              <a:gd name="T38" fmla="*/ 2147483646 w 235"/>
              <a:gd name="T39" fmla="*/ 2147483646 h 208"/>
              <a:gd name="T40" fmla="*/ 2147483646 w 235"/>
              <a:gd name="T41" fmla="*/ 0 h 208"/>
              <a:gd name="T42" fmla="*/ 2147483646 w 235"/>
              <a:gd name="T43" fmla="*/ 0 h 208"/>
              <a:gd name="T44" fmla="*/ 2147483646 w 235"/>
              <a:gd name="T45" fmla="*/ 0 h 208"/>
              <a:gd name="T46" fmla="*/ 2147483646 w 235"/>
              <a:gd name="T47" fmla="*/ 2147483646 h 208"/>
              <a:gd name="T48" fmla="*/ 2147483646 w 235"/>
              <a:gd name="T49" fmla="*/ 2147483646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5" h="208">
                <a:moveTo>
                  <a:pt x="3" y="191"/>
                </a:moveTo>
                <a:lnTo>
                  <a:pt x="3" y="191"/>
                </a:lnTo>
                <a:lnTo>
                  <a:pt x="0" y="194"/>
                </a:lnTo>
                <a:lnTo>
                  <a:pt x="0" y="198"/>
                </a:lnTo>
                <a:lnTo>
                  <a:pt x="0" y="201"/>
                </a:lnTo>
                <a:lnTo>
                  <a:pt x="1" y="204"/>
                </a:lnTo>
                <a:lnTo>
                  <a:pt x="5" y="208"/>
                </a:lnTo>
                <a:lnTo>
                  <a:pt x="8" y="208"/>
                </a:lnTo>
                <a:lnTo>
                  <a:pt x="12" y="208"/>
                </a:lnTo>
                <a:lnTo>
                  <a:pt x="15" y="206"/>
                </a:lnTo>
                <a:lnTo>
                  <a:pt x="232" y="15"/>
                </a:lnTo>
                <a:lnTo>
                  <a:pt x="234" y="14"/>
                </a:lnTo>
                <a:lnTo>
                  <a:pt x="235" y="10"/>
                </a:lnTo>
                <a:lnTo>
                  <a:pt x="235" y="5"/>
                </a:lnTo>
                <a:lnTo>
                  <a:pt x="234" y="2"/>
                </a:lnTo>
                <a:lnTo>
                  <a:pt x="230" y="0"/>
                </a:lnTo>
                <a:lnTo>
                  <a:pt x="227" y="0"/>
                </a:lnTo>
                <a:lnTo>
                  <a:pt x="223" y="0"/>
                </a:lnTo>
                <a:lnTo>
                  <a:pt x="220" y="2"/>
                </a:lnTo>
                <a:lnTo>
                  <a:pt x="3" y="19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5" name="Freeform 133"/>
          <p:cNvSpPr/>
          <p:nvPr userDrawn="1"/>
        </p:nvSpPr>
        <p:spPr bwMode="auto">
          <a:xfrm>
            <a:off x="7483475" y="2249092"/>
            <a:ext cx="352425" cy="264319"/>
          </a:xfrm>
          <a:custGeom>
            <a:avLst/>
            <a:gdLst>
              <a:gd name="T0" fmla="*/ 2147483646 w 222"/>
              <a:gd name="T1" fmla="*/ 2147483646 h 222"/>
              <a:gd name="T2" fmla="*/ 2147483646 w 222"/>
              <a:gd name="T3" fmla="*/ 2147483646 h 222"/>
              <a:gd name="T4" fmla="*/ 2147483646 w 222"/>
              <a:gd name="T5" fmla="*/ 2147483646 h 222"/>
              <a:gd name="T6" fmla="*/ 2147483646 w 222"/>
              <a:gd name="T7" fmla="*/ 2147483646 h 222"/>
              <a:gd name="T8" fmla="*/ 2147483646 w 222"/>
              <a:gd name="T9" fmla="*/ 2147483646 h 222"/>
              <a:gd name="T10" fmla="*/ 2147483646 w 222"/>
              <a:gd name="T11" fmla="*/ 2147483646 h 222"/>
              <a:gd name="T12" fmla="*/ 2147483646 w 222"/>
              <a:gd name="T13" fmla="*/ 2147483646 h 222"/>
              <a:gd name="T14" fmla="*/ 2147483646 w 222"/>
              <a:gd name="T15" fmla="*/ 2147483646 h 222"/>
              <a:gd name="T16" fmla="*/ 2147483646 w 222"/>
              <a:gd name="T17" fmla="*/ 0 h 222"/>
              <a:gd name="T18" fmla="*/ 2147483646 w 222"/>
              <a:gd name="T19" fmla="*/ 0 h 222"/>
              <a:gd name="T20" fmla="*/ 2147483646 w 222"/>
              <a:gd name="T21" fmla="*/ 2147483646 h 222"/>
              <a:gd name="T22" fmla="*/ 2147483646 w 222"/>
              <a:gd name="T23" fmla="*/ 2147483646 h 222"/>
              <a:gd name="T24" fmla="*/ 2147483646 w 222"/>
              <a:gd name="T25" fmla="*/ 2147483646 h 222"/>
              <a:gd name="T26" fmla="*/ 2147483646 w 222"/>
              <a:gd name="T27" fmla="*/ 2147483646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0 w 222"/>
              <a:gd name="T47" fmla="*/ 2147483646 h 222"/>
              <a:gd name="T48" fmla="*/ 0 w 222"/>
              <a:gd name="T49" fmla="*/ 2147483646 h 222"/>
              <a:gd name="T50" fmla="*/ 2147483646 w 222"/>
              <a:gd name="T51" fmla="*/ 2147483646 h 222"/>
              <a:gd name="T52" fmla="*/ 2147483646 w 222"/>
              <a:gd name="T53" fmla="*/ 2147483646 h 222"/>
              <a:gd name="T54" fmla="*/ 2147483646 w 222"/>
              <a:gd name="T55" fmla="*/ 2147483646 h 222"/>
              <a:gd name="T56" fmla="*/ 2147483646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2147483646 w 222"/>
              <a:gd name="T67" fmla="*/ 2147483646 h 222"/>
              <a:gd name="T68" fmla="*/ 2147483646 w 222"/>
              <a:gd name="T69" fmla="*/ 2147483646 h 222"/>
              <a:gd name="T70" fmla="*/ 2147483646 w 222"/>
              <a:gd name="T71" fmla="*/ 2147483646 h 222"/>
              <a:gd name="T72" fmla="*/ 2147483646 w 222"/>
              <a:gd name="T73" fmla="*/ 2147483646 h 222"/>
              <a:gd name="T74" fmla="*/ 2147483646 w 222"/>
              <a:gd name="T75" fmla="*/ 2147483646 h 222"/>
              <a:gd name="T76" fmla="*/ 2147483646 w 222"/>
              <a:gd name="T77" fmla="*/ 2147483646 h 222"/>
              <a:gd name="T78" fmla="*/ 2147483646 w 222"/>
              <a:gd name="T79" fmla="*/ 2147483646 h 222"/>
              <a:gd name="T80" fmla="*/ 2147483646 w 222"/>
              <a:gd name="T81" fmla="*/ 2147483646 h 222"/>
              <a:gd name="T82" fmla="*/ 2147483646 w 222"/>
              <a:gd name="T83" fmla="*/ 2147483646 h 222"/>
              <a:gd name="T84" fmla="*/ 2147483646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2147483646 w 222"/>
              <a:gd name="T97" fmla="*/ 2147483646 h 222"/>
              <a:gd name="T98" fmla="*/ 2147483646 w 222"/>
              <a:gd name="T99" fmla="*/ 2147483646 h 222"/>
              <a:gd name="T100" fmla="*/ 2147483646 w 222"/>
              <a:gd name="T101" fmla="*/ 2147483646 h 222"/>
              <a:gd name="T102" fmla="*/ 2147483646 w 222"/>
              <a:gd name="T103" fmla="*/ 2147483646 h 222"/>
              <a:gd name="T104" fmla="*/ 2147483646 w 222"/>
              <a:gd name="T105" fmla="*/ 2147483646 h 222"/>
              <a:gd name="T106" fmla="*/ 2147483646 w 222"/>
              <a:gd name="T107" fmla="*/ 2147483646 h 222"/>
              <a:gd name="T108" fmla="*/ 2147483646 w 222"/>
              <a:gd name="T109" fmla="*/ 2147483646 h 222"/>
              <a:gd name="T110" fmla="*/ 2147483646 w 222"/>
              <a:gd name="T111" fmla="*/ 2147483646 h 222"/>
              <a:gd name="T112" fmla="*/ 2147483646 w 222"/>
              <a:gd name="T113" fmla="*/ 2147483646 h 222"/>
              <a:gd name="T114" fmla="*/ 2147483646 w 222"/>
              <a:gd name="T115" fmla="*/ 2147483646 h 222"/>
              <a:gd name="T116" fmla="*/ 2147483646 w 222"/>
              <a:gd name="T117" fmla="*/ 2147483646 h 222"/>
              <a:gd name="T118" fmla="*/ 2147483646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196" y="40"/>
                </a:moveTo>
                <a:lnTo>
                  <a:pt x="196" y="40"/>
                </a:lnTo>
                <a:lnTo>
                  <a:pt x="188" y="31"/>
                </a:lnTo>
                <a:lnTo>
                  <a:pt x="179" y="24"/>
                </a:lnTo>
                <a:lnTo>
                  <a:pt x="170" y="17"/>
                </a:lnTo>
                <a:lnTo>
                  <a:pt x="162" y="12"/>
                </a:lnTo>
                <a:lnTo>
                  <a:pt x="151" y="7"/>
                </a:lnTo>
                <a:lnTo>
                  <a:pt x="141" y="4"/>
                </a:lnTo>
                <a:lnTo>
                  <a:pt x="120" y="0"/>
                </a:lnTo>
                <a:lnTo>
                  <a:pt x="100" y="0"/>
                </a:lnTo>
                <a:lnTo>
                  <a:pt x="88" y="2"/>
                </a:lnTo>
                <a:lnTo>
                  <a:pt x="77" y="5"/>
                </a:lnTo>
                <a:lnTo>
                  <a:pt x="67" y="9"/>
                </a:lnTo>
                <a:lnTo>
                  <a:pt x="59" y="14"/>
                </a:lnTo>
                <a:lnTo>
                  <a:pt x="48" y="19"/>
                </a:lnTo>
                <a:lnTo>
                  <a:pt x="40" y="26"/>
                </a:lnTo>
                <a:lnTo>
                  <a:pt x="31" y="35"/>
                </a:lnTo>
                <a:lnTo>
                  <a:pt x="24" y="42"/>
                </a:lnTo>
                <a:lnTo>
                  <a:pt x="17" y="52"/>
                </a:lnTo>
                <a:lnTo>
                  <a:pt x="12" y="60"/>
                </a:lnTo>
                <a:lnTo>
                  <a:pt x="7" y="71"/>
                </a:lnTo>
                <a:lnTo>
                  <a:pt x="4" y="81"/>
                </a:lnTo>
                <a:lnTo>
                  <a:pt x="0" y="102"/>
                </a:lnTo>
                <a:lnTo>
                  <a:pt x="0" y="122"/>
                </a:lnTo>
                <a:lnTo>
                  <a:pt x="2" y="133"/>
                </a:lnTo>
                <a:lnTo>
                  <a:pt x="5" y="145"/>
                </a:lnTo>
                <a:lnTo>
                  <a:pt x="9" y="153"/>
                </a:lnTo>
                <a:lnTo>
                  <a:pt x="14" y="164"/>
                </a:lnTo>
                <a:lnTo>
                  <a:pt x="19" y="174"/>
                </a:lnTo>
                <a:lnTo>
                  <a:pt x="26" y="182"/>
                </a:lnTo>
                <a:lnTo>
                  <a:pt x="35" y="191"/>
                </a:lnTo>
                <a:lnTo>
                  <a:pt x="41" y="198"/>
                </a:lnTo>
                <a:lnTo>
                  <a:pt x="52" y="205"/>
                </a:lnTo>
                <a:lnTo>
                  <a:pt x="60" y="210"/>
                </a:lnTo>
                <a:lnTo>
                  <a:pt x="71" y="215"/>
                </a:lnTo>
                <a:lnTo>
                  <a:pt x="81" y="219"/>
                </a:lnTo>
                <a:lnTo>
                  <a:pt x="102" y="222"/>
                </a:lnTo>
                <a:lnTo>
                  <a:pt x="122" y="222"/>
                </a:lnTo>
                <a:lnTo>
                  <a:pt x="133" y="220"/>
                </a:lnTo>
                <a:lnTo>
                  <a:pt x="143" y="217"/>
                </a:lnTo>
                <a:lnTo>
                  <a:pt x="153" y="213"/>
                </a:lnTo>
                <a:lnTo>
                  <a:pt x="163" y="208"/>
                </a:lnTo>
                <a:lnTo>
                  <a:pt x="174" y="203"/>
                </a:lnTo>
                <a:lnTo>
                  <a:pt x="182" y="196"/>
                </a:lnTo>
                <a:lnTo>
                  <a:pt x="191" y="188"/>
                </a:lnTo>
                <a:lnTo>
                  <a:pt x="198" y="181"/>
                </a:lnTo>
                <a:lnTo>
                  <a:pt x="205" y="170"/>
                </a:lnTo>
                <a:lnTo>
                  <a:pt x="210" y="162"/>
                </a:lnTo>
                <a:lnTo>
                  <a:pt x="215" y="152"/>
                </a:lnTo>
                <a:lnTo>
                  <a:pt x="218" y="141"/>
                </a:lnTo>
                <a:lnTo>
                  <a:pt x="222" y="121"/>
                </a:lnTo>
                <a:lnTo>
                  <a:pt x="222" y="100"/>
                </a:lnTo>
                <a:lnTo>
                  <a:pt x="220" y="88"/>
                </a:lnTo>
                <a:lnTo>
                  <a:pt x="217" y="78"/>
                </a:lnTo>
                <a:lnTo>
                  <a:pt x="213" y="67"/>
                </a:lnTo>
                <a:lnTo>
                  <a:pt x="208" y="59"/>
                </a:lnTo>
                <a:lnTo>
                  <a:pt x="203" y="48"/>
                </a:lnTo>
                <a:lnTo>
                  <a:pt x="196" y="4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6" name="Freeform 134"/>
          <p:cNvSpPr/>
          <p:nvPr userDrawn="1"/>
        </p:nvSpPr>
        <p:spPr bwMode="auto">
          <a:xfrm>
            <a:off x="7069138" y="1875236"/>
            <a:ext cx="220662" cy="167878"/>
          </a:xfrm>
          <a:custGeom>
            <a:avLst/>
            <a:gdLst>
              <a:gd name="T0" fmla="*/ 2147483646 w 139"/>
              <a:gd name="T1" fmla="*/ 2147483646 h 141"/>
              <a:gd name="T2" fmla="*/ 2147483646 w 139"/>
              <a:gd name="T3" fmla="*/ 2147483646 h 141"/>
              <a:gd name="T4" fmla="*/ 2147483646 w 139"/>
              <a:gd name="T5" fmla="*/ 2147483646 h 141"/>
              <a:gd name="T6" fmla="*/ 2147483646 w 139"/>
              <a:gd name="T7" fmla="*/ 2147483646 h 141"/>
              <a:gd name="T8" fmla="*/ 2147483646 w 139"/>
              <a:gd name="T9" fmla="*/ 2147483646 h 141"/>
              <a:gd name="T10" fmla="*/ 2147483646 w 139"/>
              <a:gd name="T11" fmla="*/ 0 h 141"/>
              <a:gd name="T12" fmla="*/ 2147483646 w 139"/>
              <a:gd name="T13" fmla="*/ 0 h 141"/>
              <a:gd name="T14" fmla="*/ 2147483646 w 139"/>
              <a:gd name="T15" fmla="*/ 2147483646 h 141"/>
              <a:gd name="T16" fmla="*/ 2147483646 w 139"/>
              <a:gd name="T17" fmla="*/ 2147483646 h 141"/>
              <a:gd name="T18" fmla="*/ 2147483646 w 139"/>
              <a:gd name="T19" fmla="*/ 2147483646 h 141"/>
              <a:gd name="T20" fmla="*/ 2147483646 w 139"/>
              <a:gd name="T21" fmla="*/ 2147483646 h 141"/>
              <a:gd name="T22" fmla="*/ 2147483646 w 139"/>
              <a:gd name="T23" fmla="*/ 2147483646 h 141"/>
              <a:gd name="T24" fmla="*/ 2147483646 w 139"/>
              <a:gd name="T25" fmla="*/ 2147483646 h 141"/>
              <a:gd name="T26" fmla="*/ 2147483646 w 139"/>
              <a:gd name="T27" fmla="*/ 2147483646 h 141"/>
              <a:gd name="T28" fmla="*/ 0 w 139"/>
              <a:gd name="T29" fmla="*/ 2147483646 h 141"/>
              <a:gd name="T30" fmla="*/ 0 w 139"/>
              <a:gd name="T31" fmla="*/ 2147483646 h 141"/>
              <a:gd name="T32" fmla="*/ 2147483646 w 139"/>
              <a:gd name="T33" fmla="*/ 2147483646 h 141"/>
              <a:gd name="T34" fmla="*/ 2147483646 w 139"/>
              <a:gd name="T35" fmla="*/ 2147483646 h 141"/>
              <a:gd name="T36" fmla="*/ 2147483646 w 139"/>
              <a:gd name="T37" fmla="*/ 2147483646 h 141"/>
              <a:gd name="T38" fmla="*/ 2147483646 w 139"/>
              <a:gd name="T39" fmla="*/ 2147483646 h 141"/>
              <a:gd name="T40" fmla="*/ 2147483646 w 139"/>
              <a:gd name="T41" fmla="*/ 2147483646 h 141"/>
              <a:gd name="T42" fmla="*/ 2147483646 w 139"/>
              <a:gd name="T43" fmla="*/ 2147483646 h 141"/>
              <a:gd name="T44" fmla="*/ 2147483646 w 139"/>
              <a:gd name="T45" fmla="*/ 2147483646 h 141"/>
              <a:gd name="T46" fmla="*/ 2147483646 w 139"/>
              <a:gd name="T47" fmla="*/ 2147483646 h 141"/>
              <a:gd name="T48" fmla="*/ 2147483646 w 139"/>
              <a:gd name="T49" fmla="*/ 2147483646 h 141"/>
              <a:gd name="T50" fmla="*/ 2147483646 w 139"/>
              <a:gd name="T51" fmla="*/ 2147483646 h 141"/>
              <a:gd name="T52" fmla="*/ 2147483646 w 139"/>
              <a:gd name="T53" fmla="*/ 2147483646 h 141"/>
              <a:gd name="T54" fmla="*/ 2147483646 w 139"/>
              <a:gd name="T55" fmla="*/ 2147483646 h 141"/>
              <a:gd name="T56" fmla="*/ 2147483646 w 139"/>
              <a:gd name="T57" fmla="*/ 2147483646 h 141"/>
              <a:gd name="T58" fmla="*/ 2147483646 w 139"/>
              <a:gd name="T59" fmla="*/ 2147483646 h 141"/>
              <a:gd name="T60" fmla="*/ 2147483646 w 139"/>
              <a:gd name="T61" fmla="*/ 2147483646 h 141"/>
              <a:gd name="T62" fmla="*/ 2147483646 w 139"/>
              <a:gd name="T63" fmla="*/ 2147483646 h 141"/>
              <a:gd name="T64" fmla="*/ 2147483646 w 139"/>
              <a:gd name="T65" fmla="*/ 2147483646 h 141"/>
              <a:gd name="T66" fmla="*/ 2147483646 w 139"/>
              <a:gd name="T67" fmla="*/ 2147483646 h 141"/>
              <a:gd name="T68" fmla="*/ 2147483646 w 139"/>
              <a:gd name="T69" fmla="*/ 2147483646 h 141"/>
              <a:gd name="T70" fmla="*/ 2147483646 w 139"/>
              <a:gd name="T71" fmla="*/ 2147483646 h 141"/>
              <a:gd name="T72" fmla="*/ 2147483646 w 139"/>
              <a:gd name="T73" fmla="*/ 2147483646 h 141"/>
              <a:gd name="T74" fmla="*/ 2147483646 w 139"/>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9" h="141">
                <a:moveTo>
                  <a:pt x="124" y="25"/>
                </a:moveTo>
                <a:lnTo>
                  <a:pt x="124" y="25"/>
                </a:lnTo>
                <a:lnTo>
                  <a:pt x="113" y="15"/>
                </a:lnTo>
                <a:lnTo>
                  <a:pt x="101" y="8"/>
                </a:lnTo>
                <a:lnTo>
                  <a:pt x="89" y="3"/>
                </a:lnTo>
                <a:lnTo>
                  <a:pt x="75" y="0"/>
                </a:lnTo>
                <a:lnTo>
                  <a:pt x="62" y="0"/>
                </a:lnTo>
                <a:lnTo>
                  <a:pt x="48" y="3"/>
                </a:lnTo>
                <a:lnTo>
                  <a:pt x="36" y="8"/>
                </a:lnTo>
                <a:lnTo>
                  <a:pt x="24" y="17"/>
                </a:lnTo>
                <a:lnTo>
                  <a:pt x="14" y="27"/>
                </a:lnTo>
                <a:lnTo>
                  <a:pt x="7" y="37"/>
                </a:lnTo>
                <a:lnTo>
                  <a:pt x="2" y="51"/>
                </a:lnTo>
                <a:lnTo>
                  <a:pt x="0" y="63"/>
                </a:lnTo>
                <a:lnTo>
                  <a:pt x="0" y="77"/>
                </a:lnTo>
                <a:lnTo>
                  <a:pt x="2" y="91"/>
                </a:lnTo>
                <a:lnTo>
                  <a:pt x="7" y="105"/>
                </a:lnTo>
                <a:lnTo>
                  <a:pt x="15" y="115"/>
                </a:lnTo>
                <a:lnTo>
                  <a:pt x="26" y="125"/>
                </a:lnTo>
                <a:lnTo>
                  <a:pt x="38" y="132"/>
                </a:lnTo>
                <a:lnTo>
                  <a:pt x="50" y="137"/>
                </a:lnTo>
                <a:lnTo>
                  <a:pt x="63" y="141"/>
                </a:lnTo>
                <a:lnTo>
                  <a:pt x="77" y="141"/>
                </a:lnTo>
                <a:lnTo>
                  <a:pt x="89" y="137"/>
                </a:lnTo>
                <a:lnTo>
                  <a:pt x="103" y="132"/>
                </a:lnTo>
                <a:lnTo>
                  <a:pt x="115" y="123"/>
                </a:lnTo>
                <a:lnTo>
                  <a:pt x="124" y="113"/>
                </a:lnTo>
                <a:lnTo>
                  <a:pt x="132" y="103"/>
                </a:lnTo>
                <a:lnTo>
                  <a:pt x="137" y="89"/>
                </a:lnTo>
                <a:lnTo>
                  <a:pt x="139" y="77"/>
                </a:lnTo>
                <a:lnTo>
                  <a:pt x="139" y="63"/>
                </a:lnTo>
                <a:lnTo>
                  <a:pt x="136" y="50"/>
                </a:lnTo>
                <a:lnTo>
                  <a:pt x="131" y="37"/>
                </a:lnTo>
                <a:lnTo>
                  <a:pt x="124" y="2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7" name="Freeform 135"/>
          <p:cNvSpPr/>
          <p:nvPr userDrawn="1"/>
        </p:nvSpPr>
        <p:spPr bwMode="auto">
          <a:xfrm>
            <a:off x="7227889" y="2003822"/>
            <a:ext cx="357187" cy="313134"/>
          </a:xfrm>
          <a:custGeom>
            <a:avLst/>
            <a:gdLst>
              <a:gd name="T0" fmla="*/ 2147483646 w 225"/>
              <a:gd name="T1" fmla="*/ 2147483646 h 263"/>
              <a:gd name="T2" fmla="*/ 2147483646 w 225"/>
              <a:gd name="T3" fmla="*/ 2147483646 h 263"/>
              <a:gd name="T4" fmla="*/ 2147483646 w 225"/>
              <a:gd name="T5" fmla="*/ 2147483646 h 263"/>
              <a:gd name="T6" fmla="*/ 2147483646 w 225"/>
              <a:gd name="T7" fmla="*/ 0 h 263"/>
              <a:gd name="T8" fmla="*/ 2147483646 w 225"/>
              <a:gd name="T9" fmla="*/ 0 h 263"/>
              <a:gd name="T10" fmla="*/ 2147483646 w 225"/>
              <a:gd name="T11" fmla="*/ 2147483646 h 263"/>
              <a:gd name="T12" fmla="*/ 2147483646 w 225"/>
              <a:gd name="T13" fmla="*/ 2147483646 h 263"/>
              <a:gd name="T14" fmla="*/ 2147483646 w 225"/>
              <a:gd name="T15" fmla="*/ 2147483646 h 263"/>
              <a:gd name="T16" fmla="*/ 2147483646 w 225"/>
              <a:gd name="T17" fmla="*/ 2147483646 h 263"/>
              <a:gd name="T18" fmla="*/ 0 w 225"/>
              <a:gd name="T19" fmla="*/ 2147483646 h 263"/>
              <a:gd name="T20" fmla="*/ 0 w 225"/>
              <a:gd name="T21" fmla="*/ 2147483646 h 263"/>
              <a:gd name="T22" fmla="*/ 2147483646 w 225"/>
              <a:gd name="T23" fmla="*/ 2147483646 h 263"/>
              <a:gd name="T24" fmla="*/ 2147483646 w 225"/>
              <a:gd name="T25" fmla="*/ 2147483646 h 263"/>
              <a:gd name="T26" fmla="*/ 2147483646 w 225"/>
              <a:gd name="T27" fmla="*/ 2147483646 h 263"/>
              <a:gd name="T28" fmla="*/ 2147483646 w 225"/>
              <a:gd name="T29" fmla="*/ 2147483646 h 263"/>
              <a:gd name="T30" fmla="*/ 2147483646 w 225"/>
              <a:gd name="T31" fmla="*/ 2147483646 h 263"/>
              <a:gd name="T32" fmla="*/ 2147483646 w 225"/>
              <a:gd name="T33" fmla="*/ 2147483646 h 263"/>
              <a:gd name="T34" fmla="*/ 2147483646 w 225"/>
              <a:gd name="T35" fmla="*/ 2147483646 h 263"/>
              <a:gd name="T36" fmla="*/ 2147483646 w 225"/>
              <a:gd name="T37" fmla="*/ 2147483646 h 263"/>
              <a:gd name="T38" fmla="*/ 2147483646 w 225"/>
              <a:gd name="T39" fmla="*/ 2147483646 h 263"/>
              <a:gd name="T40" fmla="*/ 2147483646 w 225"/>
              <a:gd name="T41" fmla="*/ 2147483646 h 263"/>
              <a:gd name="T42" fmla="*/ 2147483646 w 225"/>
              <a:gd name="T43" fmla="*/ 2147483646 h 263"/>
              <a:gd name="T44" fmla="*/ 2147483646 w 225"/>
              <a:gd name="T45" fmla="*/ 2147483646 h 263"/>
              <a:gd name="T46" fmla="*/ 2147483646 w 225"/>
              <a:gd name="T47" fmla="*/ 2147483646 h 263"/>
              <a:gd name="T48" fmla="*/ 2147483646 w 225"/>
              <a:gd name="T49" fmla="*/ 2147483646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5" h="263">
                <a:moveTo>
                  <a:pt x="27" y="5"/>
                </a:moveTo>
                <a:lnTo>
                  <a:pt x="27" y="5"/>
                </a:lnTo>
                <a:lnTo>
                  <a:pt x="22" y="2"/>
                </a:lnTo>
                <a:lnTo>
                  <a:pt x="17" y="0"/>
                </a:lnTo>
                <a:lnTo>
                  <a:pt x="10" y="0"/>
                </a:lnTo>
                <a:lnTo>
                  <a:pt x="5" y="3"/>
                </a:lnTo>
                <a:lnTo>
                  <a:pt x="1" y="9"/>
                </a:lnTo>
                <a:lnTo>
                  <a:pt x="0" y="14"/>
                </a:lnTo>
                <a:lnTo>
                  <a:pt x="0" y="21"/>
                </a:lnTo>
                <a:lnTo>
                  <a:pt x="3" y="26"/>
                </a:lnTo>
                <a:lnTo>
                  <a:pt x="197" y="258"/>
                </a:lnTo>
                <a:lnTo>
                  <a:pt x="202" y="261"/>
                </a:lnTo>
                <a:lnTo>
                  <a:pt x="209" y="263"/>
                </a:lnTo>
                <a:lnTo>
                  <a:pt x="214" y="263"/>
                </a:lnTo>
                <a:lnTo>
                  <a:pt x="220" y="260"/>
                </a:lnTo>
                <a:lnTo>
                  <a:pt x="223" y="254"/>
                </a:lnTo>
                <a:lnTo>
                  <a:pt x="225" y="249"/>
                </a:lnTo>
                <a:lnTo>
                  <a:pt x="225" y="242"/>
                </a:lnTo>
                <a:lnTo>
                  <a:pt x="221" y="237"/>
                </a:lnTo>
                <a:lnTo>
                  <a:pt x="27"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8" name="Freeform 136"/>
          <p:cNvSpPr/>
          <p:nvPr userDrawn="1"/>
        </p:nvSpPr>
        <p:spPr bwMode="auto">
          <a:xfrm>
            <a:off x="7696201" y="2478882"/>
            <a:ext cx="231775" cy="330994"/>
          </a:xfrm>
          <a:custGeom>
            <a:avLst/>
            <a:gdLst>
              <a:gd name="T0" fmla="*/ 2147483646 w 146"/>
              <a:gd name="T1" fmla="*/ 2147483646 h 278"/>
              <a:gd name="T2" fmla="*/ 2147483646 w 146"/>
              <a:gd name="T3" fmla="*/ 2147483646 h 278"/>
              <a:gd name="T4" fmla="*/ 2147483646 w 146"/>
              <a:gd name="T5" fmla="*/ 2147483646 h 278"/>
              <a:gd name="T6" fmla="*/ 2147483646 w 146"/>
              <a:gd name="T7" fmla="*/ 0 h 278"/>
              <a:gd name="T8" fmla="*/ 2147483646 w 146"/>
              <a:gd name="T9" fmla="*/ 0 h 278"/>
              <a:gd name="T10" fmla="*/ 2147483646 w 146"/>
              <a:gd name="T11" fmla="*/ 2147483646 h 278"/>
              <a:gd name="T12" fmla="*/ 2147483646 w 146"/>
              <a:gd name="T13" fmla="*/ 2147483646 h 278"/>
              <a:gd name="T14" fmla="*/ 2147483646 w 146"/>
              <a:gd name="T15" fmla="*/ 2147483646 h 278"/>
              <a:gd name="T16" fmla="*/ 2147483646 w 146"/>
              <a:gd name="T17" fmla="*/ 2147483646 h 278"/>
              <a:gd name="T18" fmla="*/ 2147483646 w 146"/>
              <a:gd name="T19" fmla="*/ 2147483646 h 278"/>
              <a:gd name="T20" fmla="*/ 0 w 146"/>
              <a:gd name="T21" fmla="*/ 2147483646 h 278"/>
              <a:gd name="T22" fmla="*/ 2147483646 w 146"/>
              <a:gd name="T23" fmla="*/ 2147483646 h 278"/>
              <a:gd name="T24" fmla="*/ 2147483646 w 146"/>
              <a:gd name="T25" fmla="*/ 2147483646 h 278"/>
              <a:gd name="T26" fmla="*/ 2147483646 w 146"/>
              <a:gd name="T27" fmla="*/ 2147483646 h 278"/>
              <a:gd name="T28" fmla="*/ 2147483646 w 146"/>
              <a:gd name="T29" fmla="*/ 2147483646 h 278"/>
              <a:gd name="T30" fmla="*/ 2147483646 w 146"/>
              <a:gd name="T31" fmla="*/ 2147483646 h 278"/>
              <a:gd name="T32" fmla="*/ 2147483646 w 146"/>
              <a:gd name="T33" fmla="*/ 2147483646 h 278"/>
              <a:gd name="T34" fmla="*/ 2147483646 w 146"/>
              <a:gd name="T35" fmla="*/ 2147483646 h 278"/>
              <a:gd name="T36" fmla="*/ 2147483646 w 146"/>
              <a:gd name="T37" fmla="*/ 2147483646 h 278"/>
              <a:gd name="T38" fmla="*/ 2147483646 w 146"/>
              <a:gd name="T39" fmla="*/ 2147483646 h 278"/>
              <a:gd name="T40" fmla="*/ 2147483646 w 146"/>
              <a:gd name="T41" fmla="*/ 2147483646 h 278"/>
              <a:gd name="T42" fmla="*/ 2147483646 w 146"/>
              <a:gd name="T43" fmla="*/ 2147483646 h 278"/>
              <a:gd name="T44" fmla="*/ 2147483646 w 146"/>
              <a:gd name="T45" fmla="*/ 2147483646 h 278"/>
              <a:gd name="T46" fmla="*/ 2147483646 w 146"/>
              <a:gd name="T47" fmla="*/ 2147483646 h 278"/>
              <a:gd name="T48" fmla="*/ 2147483646 w 146"/>
              <a:gd name="T49" fmla="*/ 2147483646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6" h="278">
                <a:moveTo>
                  <a:pt x="19" y="5"/>
                </a:moveTo>
                <a:lnTo>
                  <a:pt x="19" y="5"/>
                </a:lnTo>
                <a:lnTo>
                  <a:pt x="17" y="3"/>
                </a:lnTo>
                <a:lnTo>
                  <a:pt x="14" y="0"/>
                </a:lnTo>
                <a:lnTo>
                  <a:pt x="11" y="0"/>
                </a:lnTo>
                <a:lnTo>
                  <a:pt x="7" y="2"/>
                </a:lnTo>
                <a:lnTo>
                  <a:pt x="4" y="3"/>
                </a:lnTo>
                <a:lnTo>
                  <a:pt x="2" y="7"/>
                </a:lnTo>
                <a:lnTo>
                  <a:pt x="0" y="10"/>
                </a:lnTo>
                <a:lnTo>
                  <a:pt x="2" y="14"/>
                </a:lnTo>
                <a:lnTo>
                  <a:pt x="127" y="273"/>
                </a:lnTo>
                <a:lnTo>
                  <a:pt x="131" y="275"/>
                </a:lnTo>
                <a:lnTo>
                  <a:pt x="134" y="277"/>
                </a:lnTo>
                <a:lnTo>
                  <a:pt x="138" y="278"/>
                </a:lnTo>
                <a:lnTo>
                  <a:pt x="141" y="277"/>
                </a:lnTo>
                <a:lnTo>
                  <a:pt x="145" y="275"/>
                </a:lnTo>
                <a:lnTo>
                  <a:pt x="146" y="271"/>
                </a:lnTo>
                <a:lnTo>
                  <a:pt x="146" y="268"/>
                </a:lnTo>
                <a:lnTo>
                  <a:pt x="146" y="265"/>
                </a:lnTo>
                <a:lnTo>
                  <a:pt x="19"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39" name="Freeform 137"/>
          <p:cNvSpPr/>
          <p:nvPr userDrawn="1"/>
        </p:nvSpPr>
        <p:spPr bwMode="auto">
          <a:xfrm>
            <a:off x="7751764" y="2468166"/>
            <a:ext cx="331787" cy="280988"/>
          </a:xfrm>
          <a:custGeom>
            <a:avLst/>
            <a:gdLst>
              <a:gd name="T0" fmla="*/ 2147483646 w 209"/>
              <a:gd name="T1" fmla="*/ 2147483646 h 236"/>
              <a:gd name="T2" fmla="*/ 2147483646 w 209"/>
              <a:gd name="T3" fmla="*/ 2147483646 h 236"/>
              <a:gd name="T4" fmla="*/ 2147483646 w 209"/>
              <a:gd name="T5" fmla="*/ 2147483646 h 236"/>
              <a:gd name="T6" fmla="*/ 2147483646 w 209"/>
              <a:gd name="T7" fmla="*/ 0 h 236"/>
              <a:gd name="T8" fmla="*/ 2147483646 w 209"/>
              <a:gd name="T9" fmla="*/ 0 h 236"/>
              <a:gd name="T10" fmla="*/ 2147483646 w 209"/>
              <a:gd name="T11" fmla="*/ 2147483646 h 236"/>
              <a:gd name="T12" fmla="*/ 2147483646 w 209"/>
              <a:gd name="T13" fmla="*/ 2147483646 h 236"/>
              <a:gd name="T14" fmla="*/ 2147483646 w 209"/>
              <a:gd name="T15" fmla="*/ 2147483646 h 236"/>
              <a:gd name="T16" fmla="*/ 2147483646 w 209"/>
              <a:gd name="T17" fmla="*/ 2147483646 h 236"/>
              <a:gd name="T18" fmla="*/ 0 w 209"/>
              <a:gd name="T19" fmla="*/ 2147483646 h 236"/>
              <a:gd name="T20" fmla="*/ 0 w 209"/>
              <a:gd name="T21" fmla="*/ 2147483646 h 236"/>
              <a:gd name="T22" fmla="*/ 2147483646 w 209"/>
              <a:gd name="T23" fmla="*/ 2147483646 h 236"/>
              <a:gd name="T24" fmla="*/ 2147483646 w 209"/>
              <a:gd name="T25" fmla="*/ 2147483646 h 236"/>
              <a:gd name="T26" fmla="*/ 2147483646 w 209"/>
              <a:gd name="T27" fmla="*/ 2147483646 h 236"/>
              <a:gd name="T28" fmla="*/ 2147483646 w 209"/>
              <a:gd name="T29" fmla="*/ 2147483646 h 236"/>
              <a:gd name="T30" fmla="*/ 2147483646 w 209"/>
              <a:gd name="T31" fmla="*/ 2147483646 h 236"/>
              <a:gd name="T32" fmla="*/ 2147483646 w 209"/>
              <a:gd name="T33" fmla="*/ 2147483646 h 236"/>
              <a:gd name="T34" fmla="*/ 2147483646 w 209"/>
              <a:gd name="T35" fmla="*/ 2147483646 h 236"/>
              <a:gd name="T36" fmla="*/ 2147483646 w 209"/>
              <a:gd name="T37" fmla="*/ 2147483646 h 236"/>
              <a:gd name="T38" fmla="*/ 2147483646 w 209"/>
              <a:gd name="T39" fmla="*/ 2147483646 h 236"/>
              <a:gd name="T40" fmla="*/ 2147483646 w 209"/>
              <a:gd name="T41" fmla="*/ 2147483646 h 236"/>
              <a:gd name="T42" fmla="*/ 2147483646 w 209"/>
              <a:gd name="T43" fmla="*/ 2147483646 h 236"/>
              <a:gd name="T44" fmla="*/ 2147483646 w 209"/>
              <a:gd name="T45" fmla="*/ 2147483646 h 236"/>
              <a:gd name="T46" fmla="*/ 2147483646 w 209"/>
              <a:gd name="T47" fmla="*/ 2147483646 h 236"/>
              <a:gd name="T48" fmla="*/ 2147483646 w 209"/>
              <a:gd name="T49" fmla="*/ 2147483646 h 2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36">
                <a:moveTo>
                  <a:pt x="17" y="4"/>
                </a:moveTo>
                <a:lnTo>
                  <a:pt x="17" y="4"/>
                </a:lnTo>
                <a:lnTo>
                  <a:pt x="13" y="2"/>
                </a:lnTo>
                <a:lnTo>
                  <a:pt x="10" y="0"/>
                </a:lnTo>
                <a:lnTo>
                  <a:pt x="6" y="0"/>
                </a:lnTo>
                <a:lnTo>
                  <a:pt x="3" y="4"/>
                </a:lnTo>
                <a:lnTo>
                  <a:pt x="1" y="5"/>
                </a:lnTo>
                <a:lnTo>
                  <a:pt x="0" y="9"/>
                </a:lnTo>
                <a:lnTo>
                  <a:pt x="0" y="14"/>
                </a:lnTo>
                <a:lnTo>
                  <a:pt x="1" y="17"/>
                </a:lnTo>
                <a:lnTo>
                  <a:pt x="194" y="232"/>
                </a:lnTo>
                <a:lnTo>
                  <a:pt x="196" y="234"/>
                </a:lnTo>
                <a:lnTo>
                  <a:pt x="199" y="236"/>
                </a:lnTo>
                <a:lnTo>
                  <a:pt x="204" y="234"/>
                </a:lnTo>
                <a:lnTo>
                  <a:pt x="206" y="232"/>
                </a:lnTo>
                <a:lnTo>
                  <a:pt x="209" y="229"/>
                </a:lnTo>
                <a:lnTo>
                  <a:pt x="209" y="225"/>
                </a:lnTo>
                <a:lnTo>
                  <a:pt x="209" y="222"/>
                </a:lnTo>
                <a:lnTo>
                  <a:pt x="208" y="219"/>
                </a:lnTo>
                <a:lnTo>
                  <a:pt x="17"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0" name="Freeform 138"/>
          <p:cNvSpPr/>
          <p:nvPr userDrawn="1"/>
        </p:nvSpPr>
        <p:spPr bwMode="auto">
          <a:xfrm>
            <a:off x="7650164" y="2499122"/>
            <a:ext cx="128587" cy="355997"/>
          </a:xfrm>
          <a:custGeom>
            <a:avLst/>
            <a:gdLst>
              <a:gd name="T0" fmla="*/ 2147483646 w 81"/>
              <a:gd name="T1" fmla="*/ 2147483646 h 299"/>
              <a:gd name="T2" fmla="*/ 2147483646 w 81"/>
              <a:gd name="T3" fmla="*/ 2147483646 h 299"/>
              <a:gd name="T4" fmla="*/ 2147483646 w 81"/>
              <a:gd name="T5" fmla="*/ 2147483646 h 299"/>
              <a:gd name="T6" fmla="*/ 2147483646 w 81"/>
              <a:gd name="T7" fmla="*/ 2147483646 h 299"/>
              <a:gd name="T8" fmla="*/ 2147483646 w 81"/>
              <a:gd name="T9" fmla="*/ 0 h 299"/>
              <a:gd name="T10" fmla="*/ 2147483646 w 81"/>
              <a:gd name="T11" fmla="*/ 0 h 299"/>
              <a:gd name="T12" fmla="*/ 2147483646 w 81"/>
              <a:gd name="T13" fmla="*/ 0 h 299"/>
              <a:gd name="T14" fmla="*/ 2147483646 w 81"/>
              <a:gd name="T15" fmla="*/ 0 h 299"/>
              <a:gd name="T16" fmla="*/ 2147483646 w 81"/>
              <a:gd name="T17" fmla="*/ 2147483646 h 299"/>
              <a:gd name="T18" fmla="*/ 0 w 81"/>
              <a:gd name="T19" fmla="*/ 2147483646 h 299"/>
              <a:gd name="T20" fmla="*/ 0 w 81"/>
              <a:gd name="T21" fmla="*/ 2147483646 h 299"/>
              <a:gd name="T22" fmla="*/ 0 w 81"/>
              <a:gd name="T23" fmla="*/ 2147483646 h 299"/>
              <a:gd name="T24" fmla="*/ 2147483646 w 81"/>
              <a:gd name="T25" fmla="*/ 2147483646 h 299"/>
              <a:gd name="T26" fmla="*/ 2147483646 w 81"/>
              <a:gd name="T27" fmla="*/ 2147483646 h 299"/>
              <a:gd name="T28" fmla="*/ 2147483646 w 81"/>
              <a:gd name="T29" fmla="*/ 2147483646 h 299"/>
              <a:gd name="T30" fmla="*/ 2147483646 w 81"/>
              <a:gd name="T31" fmla="*/ 2147483646 h 299"/>
              <a:gd name="T32" fmla="*/ 2147483646 w 81"/>
              <a:gd name="T33" fmla="*/ 2147483646 h 299"/>
              <a:gd name="T34" fmla="*/ 2147483646 w 81"/>
              <a:gd name="T35" fmla="*/ 2147483646 h 299"/>
              <a:gd name="T36" fmla="*/ 2147483646 w 81"/>
              <a:gd name="T37" fmla="*/ 2147483646 h 299"/>
              <a:gd name="T38" fmla="*/ 2147483646 w 81"/>
              <a:gd name="T39" fmla="*/ 2147483646 h 299"/>
              <a:gd name="T40" fmla="*/ 2147483646 w 81"/>
              <a:gd name="T41" fmla="*/ 2147483646 h 299"/>
              <a:gd name="T42" fmla="*/ 2147483646 w 81"/>
              <a:gd name="T43" fmla="*/ 2147483646 h 299"/>
              <a:gd name="T44" fmla="*/ 2147483646 w 81"/>
              <a:gd name="T45" fmla="*/ 2147483646 h 299"/>
              <a:gd name="T46" fmla="*/ 2147483646 w 81"/>
              <a:gd name="T47" fmla="*/ 2147483646 h 299"/>
              <a:gd name="T48" fmla="*/ 2147483646 w 81"/>
              <a:gd name="T49" fmla="*/ 2147483646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 h="299">
                <a:moveTo>
                  <a:pt x="19" y="7"/>
                </a:moveTo>
                <a:lnTo>
                  <a:pt x="19" y="7"/>
                </a:lnTo>
                <a:lnTo>
                  <a:pt x="17" y="3"/>
                </a:lnTo>
                <a:lnTo>
                  <a:pt x="14" y="2"/>
                </a:lnTo>
                <a:lnTo>
                  <a:pt x="10" y="0"/>
                </a:lnTo>
                <a:lnTo>
                  <a:pt x="7" y="0"/>
                </a:lnTo>
                <a:lnTo>
                  <a:pt x="3" y="2"/>
                </a:lnTo>
                <a:lnTo>
                  <a:pt x="0" y="3"/>
                </a:lnTo>
                <a:lnTo>
                  <a:pt x="0" y="7"/>
                </a:lnTo>
                <a:lnTo>
                  <a:pt x="0" y="12"/>
                </a:lnTo>
                <a:lnTo>
                  <a:pt x="60" y="292"/>
                </a:lnTo>
                <a:lnTo>
                  <a:pt x="62" y="296"/>
                </a:lnTo>
                <a:lnTo>
                  <a:pt x="65" y="299"/>
                </a:lnTo>
                <a:lnTo>
                  <a:pt x="69" y="299"/>
                </a:lnTo>
                <a:lnTo>
                  <a:pt x="72" y="299"/>
                </a:lnTo>
                <a:lnTo>
                  <a:pt x="76" y="297"/>
                </a:lnTo>
                <a:lnTo>
                  <a:pt x="79" y="296"/>
                </a:lnTo>
                <a:lnTo>
                  <a:pt x="81" y="292"/>
                </a:lnTo>
                <a:lnTo>
                  <a:pt x="79" y="289"/>
                </a:lnTo>
                <a:lnTo>
                  <a:pt x="19"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1" name="Freeform 139"/>
          <p:cNvSpPr/>
          <p:nvPr userDrawn="1"/>
        </p:nvSpPr>
        <p:spPr bwMode="auto">
          <a:xfrm>
            <a:off x="7791451" y="2430066"/>
            <a:ext cx="398463" cy="228600"/>
          </a:xfrm>
          <a:custGeom>
            <a:avLst/>
            <a:gdLst>
              <a:gd name="T0" fmla="*/ 2147483646 w 251"/>
              <a:gd name="T1" fmla="*/ 2147483646 h 192"/>
              <a:gd name="T2" fmla="*/ 2147483646 w 251"/>
              <a:gd name="T3" fmla="*/ 2147483646 h 192"/>
              <a:gd name="T4" fmla="*/ 2147483646 w 251"/>
              <a:gd name="T5" fmla="*/ 2147483646 h 192"/>
              <a:gd name="T6" fmla="*/ 2147483646 w 251"/>
              <a:gd name="T7" fmla="*/ 0 h 192"/>
              <a:gd name="T8" fmla="*/ 2147483646 w 251"/>
              <a:gd name="T9" fmla="*/ 2147483646 h 192"/>
              <a:gd name="T10" fmla="*/ 2147483646 w 251"/>
              <a:gd name="T11" fmla="*/ 2147483646 h 192"/>
              <a:gd name="T12" fmla="*/ 2147483646 w 251"/>
              <a:gd name="T13" fmla="*/ 2147483646 h 192"/>
              <a:gd name="T14" fmla="*/ 2147483646 w 251"/>
              <a:gd name="T15" fmla="*/ 2147483646 h 192"/>
              <a:gd name="T16" fmla="*/ 0 w 251"/>
              <a:gd name="T17" fmla="*/ 2147483646 h 192"/>
              <a:gd name="T18" fmla="*/ 0 w 251"/>
              <a:gd name="T19" fmla="*/ 2147483646 h 192"/>
              <a:gd name="T20" fmla="*/ 2147483646 w 251"/>
              <a:gd name="T21" fmla="*/ 2147483646 h 192"/>
              <a:gd name="T22" fmla="*/ 2147483646 w 251"/>
              <a:gd name="T23" fmla="*/ 2147483646 h 192"/>
              <a:gd name="T24" fmla="*/ 2147483646 w 251"/>
              <a:gd name="T25" fmla="*/ 2147483646 h 192"/>
              <a:gd name="T26" fmla="*/ 2147483646 w 251"/>
              <a:gd name="T27" fmla="*/ 2147483646 h 192"/>
              <a:gd name="T28" fmla="*/ 2147483646 w 251"/>
              <a:gd name="T29" fmla="*/ 2147483646 h 192"/>
              <a:gd name="T30" fmla="*/ 2147483646 w 251"/>
              <a:gd name="T31" fmla="*/ 2147483646 h 192"/>
              <a:gd name="T32" fmla="*/ 2147483646 w 251"/>
              <a:gd name="T33" fmla="*/ 2147483646 h 192"/>
              <a:gd name="T34" fmla="*/ 2147483646 w 251"/>
              <a:gd name="T35" fmla="*/ 2147483646 h 192"/>
              <a:gd name="T36" fmla="*/ 2147483646 w 251"/>
              <a:gd name="T37" fmla="*/ 2147483646 h 192"/>
              <a:gd name="T38" fmla="*/ 2147483646 w 251"/>
              <a:gd name="T39" fmla="*/ 2147483646 h 192"/>
              <a:gd name="T40" fmla="*/ 2147483646 w 251"/>
              <a:gd name="T41" fmla="*/ 2147483646 h 192"/>
              <a:gd name="T42" fmla="*/ 2147483646 w 251"/>
              <a:gd name="T43" fmla="*/ 2147483646 h 192"/>
              <a:gd name="T44" fmla="*/ 2147483646 w 251"/>
              <a:gd name="T45" fmla="*/ 2147483646 h 192"/>
              <a:gd name="T46" fmla="*/ 2147483646 w 251"/>
              <a:gd name="T47" fmla="*/ 2147483646 h 192"/>
              <a:gd name="T48" fmla="*/ 2147483646 w 251"/>
              <a:gd name="T49" fmla="*/ 2147483646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1" h="192">
                <a:moveTo>
                  <a:pt x="16" y="3"/>
                </a:moveTo>
                <a:lnTo>
                  <a:pt x="16" y="3"/>
                </a:lnTo>
                <a:lnTo>
                  <a:pt x="12" y="1"/>
                </a:lnTo>
                <a:lnTo>
                  <a:pt x="9" y="0"/>
                </a:lnTo>
                <a:lnTo>
                  <a:pt x="6" y="1"/>
                </a:lnTo>
                <a:lnTo>
                  <a:pt x="2" y="5"/>
                </a:lnTo>
                <a:lnTo>
                  <a:pt x="0" y="8"/>
                </a:lnTo>
                <a:lnTo>
                  <a:pt x="0" y="12"/>
                </a:lnTo>
                <a:lnTo>
                  <a:pt x="2" y="15"/>
                </a:lnTo>
                <a:lnTo>
                  <a:pt x="4" y="18"/>
                </a:lnTo>
                <a:lnTo>
                  <a:pt x="236" y="189"/>
                </a:lnTo>
                <a:lnTo>
                  <a:pt x="239" y="190"/>
                </a:lnTo>
                <a:lnTo>
                  <a:pt x="243" y="192"/>
                </a:lnTo>
                <a:lnTo>
                  <a:pt x="246" y="190"/>
                </a:lnTo>
                <a:lnTo>
                  <a:pt x="250" y="187"/>
                </a:lnTo>
                <a:lnTo>
                  <a:pt x="251" y="183"/>
                </a:lnTo>
                <a:lnTo>
                  <a:pt x="251" y="180"/>
                </a:lnTo>
                <a:lnTo>
                  <a:pt x="250" y="177"/>
                </a:lnTo>
                <a:lnTo>
                  <a:pt x="248" y="173"/>
                </a:lnTo>
                <a:lnTo>
                  <a:pt x="16"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2" name="Freeform 140"/>
          <p:cNvSpPr/>
          <p:nvPr userDrawn="1"/>
        </p:nvSpPr>
        <p:spPr bwMode="auto">
          <a:xfrm>
            <a:off x="7570789" y="2484835"/>
            <a:ext cx="65087" cy="364331"/>
          </a:xfrm>
          <a:custGeom>
            <a:avLst/>
            <a:gdLst>
              <a:gd name="T0" fmla="*/ 2147483646 w 41"/>
              <a:gd name="T1" fmla="*/ 2147483646 h 306"/>
              <a:gd name="T2" fmla="*/ 2147483646 w 41"/>
              <a:gd name="T3" fmla="*/ 2147483646 h 306"/>
              <a:gd name="T4" fmla="*/ 2147483646 w 41"/>
              <a:gd name="T5" fmla="*/ 2147483646 h 306"/>
              <a:gd name="T6" fmla="*/ 2147483646 w 41"/>
              <a:gd name="T7" fmla="*/ 2147483646 h 306"/>
              <a:gd name="T8" fmla="*/ 2147483646 w 41"/>
              <a:gd name="T9" fmla="*/ 0 h 306"/>
              <a:gd name="T10" fmla="*/ 2147483646 w 41"/>
              <a:gd name="T11" fmla="*/ 0 h 306"/>
              <a:gd name="T12" fmla="*/ 2147483646 w 41"/>
              <a:gd name="T13" fmla="*/ 0 h 306"/>
              <a:gd name="T14" fmla="*/ 2147483646 w 41"/>
              <a:gd name="T15" fmla="*/ 0 h 306"/>
              <a:gd name="T16" fmla="*/ 2147483646 w 41"/>
              <a:gd name="T17" fmla="*/ 2147483646 h 306"/>
              <a:gd name="T18" fmla="*/ 2147483646 w 41"/>
              <a:gd name="T19" fmla="*/ 2147483646 h 306"/>
              <a:gd name="T20" fmla="*/ 2147483646 w 41"/>
              <a:gd name="T21" fmla="*/ 2147483646 h 306"/>
              <a:gd name="T22" fmla="*/ 0 w 41"/>
              <a:gd name="T23" fmla="*/ 2147483646 h 306"/>
              <a:gd name="T24" fmla="*/ 2147483646 w 41"/>
              <a:gd name="T25" fmla="*/ 2147483646 h 306"/>
              <a:gd name="T26" fmla="*/ 2147483646 w 41"/>
              <a:gd name="T27" fmla="*/ 2147483646 h 306"/>
              <a:gd name="T28" fmla="*/ 2147483646 w 41"/>
              <a:gd name="T29" fmla="*/ 2147483646 h 306"/>
              <a:gd name="T30" fmla="*/ 2147483646 w 41"/>
              <a:gd name="T31" fmla="*/ 2147483646 h 306"/>
              <a:gd name="T32" fmla="*/ 2147483646 w 41"/>
              <a:gd name="T33" fmla="*/ 2147483646 h 306"/>
              <a:gd name="T34" fmla="*/ 2147483646 w 41"/>
              <a:gd name="T35" fmla="*/ 2147483646 h 306"/>
              <a:gd name="T36" fmla="*/ 2147483646 w 41"/>
              <a:gd name="T37" fmla="*/ 2147483646 h 306"/>
              <a:gd name="T38" fmla="*/ 2147483646 w 41"/>
              <a:gd name="T39" fmla="*/ 2147483646 h 306"/>
              <a:gd name="T40" fmla="*/ 2147483646 w 41"/>
              <a:gd name="T41" fmla="*/ 2147483646 h 306"/>
              <a:gd name="T42" fmla="*/ 2147483646 w 41"/>
              <a:gd name="T43" fmla="*/ 2147483646 h 306"/>
              <a:gd name="T44" fmla="*/ 2147483646 w 41"/>
              <a:gd name="T45" fmla="*/ 2147483646 h 306"/>
              <a:gd name="T46" fmla="*/ 2147483646 w 41"/>
              <a:gd name="T47" fmla="*/ 2147483646 h 306"/>
              <a:gd name="T48" fmla="*/ 2147483646 w 41"/>
              <a:gd name="T49" fmla="*/ 214748364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 h="306">
                <a:moveTo>
                  <a:pt x="21" y="9"/>
                </a:moveTo>
                <a:lnTo>
                  <a:pt x="21" y="9"/>
                </a:lnTo>
                <a:lnTo>
                  <a:pt x="19" y="5"/>
                </a:lnTo>
                <a:lnTo>
                  <a:pt x="17" y="2"/>
                </a:lnTo>
                <a:lnTo>
                  <a:pt x="14" y="0"/>
                </a:lnTo>
                <a:lnTo>
                  <a:pt x="10" y="0"/>
                </a:lnTo>
                <a:lnTo>
                  <a:pt x="7" y="2"/>
                </a:lnTo>
                <a:lnTo>
                  <a:pt x="4" y="3"/>
                </a:lnTo>
                <a:lnTo>
                  <a:pt x="2" y="7"/>
                </a:lnTo>
                <a:lnTo>
                  <a:pt x="0" y="10"/>
                </a:lnTo>
                <a:lnTo>
                  <a:pt x="22" y="297"/>
                </a:lnTo>
                <a:lnTo>
                  <a:pt x="24" y="301"/>
                </a:lnTo>
                <a:lnTo>
                  <a:pt x="26" y="304"/>
                </a:lnTo>
                <a:lnTo>
                  <a:pt x="29" y="306"/>
                </a:lnTo>
                <a:lnTo>
                  <a:pt x="33" y="306"/>
                </a:lnTo>
                <a:lnTo>
                  <a:pt x="36" y="304"/>
                </a:lnTo>
                <a:lnTo>
                  <a:pt x="40" y="302"/>
                </a:lnTo>
                <a:lnTo>
                  <a:pt x="41" y="299"/>
                </a:lnTo>
                <a:lnTo>
                  <a:pt x="41" y="296"/>
                </a:lnTo>
                <a:lnTo>
                  <a:pt x="21" y="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3" name="Freeform 141"/>
          <p:cNvSpPr/>
          <p:nvPr userDrawn="1"/>
        </p:nvSpPr>
        <p:spPr bwMode="auto">
          <a:xfrm>
            <a:off x="7461251" y="2456260"/>
            <a:ext cx="93663" cy="361950"/>
          </a:xfrm>
          <a:custGeom>
            <a:avLst/>
            <a:gdLst>
              <a:gd name="T0" fmla="*/ 2147483646 w 59"/>
              <a:gd name="T1" fmla="*/ 2147483646 h 304"/>
              <a:gd name="T2" fmla="*/ 2147483646 w 59"/>
              <a:gd name="T3" fmla="*/ 2147483646 h 304"/>
              <a:gd name="T4" fmla="*/ 2147483646 w 59"/>
              <a:gd name="T5" fmla="*/ 2147483646 h 304"/>
              <a:gd name="T6" fmla="*/ 2147483646 w 59"/>
              <a:gd name="T7" fmla="*/ 2147483646 h 304"/>
              <a:gd name="T8" fmla="*/ 2147483646 w 59"/>
              <a:gd name="T9" fmla="*/ 2147483646 h 304"/>
              <a:gd name="T10" fmla="*/ 2147483646 w 59"/>
              <a:gd name="T11" fmla="*/ 0 h 304"/>
              <a:gd name="T12" fmla="*/ 2147483646 w 59"/>
              <a:gd name="T13" fmla="*/ 0 h 304"/>
              <a:gd name="T14" fmla="*/ 2147483646 w 59"/>
              <a:gd name="T15" fmla="*/ 0 h 304"/>
              <a:gd name="T16" fmla="*/ 2147483646 w 59"/>
              <a:gd name="T17" fmla="*/ 0 h 304"/>
              <a:gd name="T18" fmla="*/ 2147483646 w 59"/>
              <a:gd name="T19" fmla="*/ 2147483646 h 304"/>
              <a:gd name="T20" fmla="*/ 2147483646 w 59"/>
              <a:gd name="T21" fmla="*/ 2147483646 h 304"/>
              <a:gd name="T22" fmla="*/ 2147483646 w 59"/>
              <a:gd name="T23" fmla="*/ 2147483646 h 304"/>
              <a:gd name="T24" fmla="*/ 0 w 59"/>
              <a:gd name="T25" fmla="*/ 2147483646 h 304"/>
              <a:gd name="T26" fmla="*/ 0 w 59"/>
              <a:gd name="T27" fmla="*/ 2147483646 h 304"/>
              <a:gd name="T28" fmla="*/ 0 w 59"/>
              <a:gd name="T29" fmla="*/ 2147483646 h 304"/>
              <a:gd name="T30" fmla="*/ 2147483646 w 59"/>
              <a:gd name="T31" fmla="*/ 2147483646 h 304"/>
              <a:gd name="T32" fmla="*/ 2147483646 w 59"/>
              <a:gd name="T33" fmla="*/ 2147483646 h 304"/>
              <a:gd name="T34" fmla="*/ 2147483646 w 59"/>
              <a:gd name="T35" fmla="*/ 2147483646 h 304"/>
              <a:gd name="T36" fmla="*/ 2147483646 w 59"/>
              <a:gd name="T37" fmla="*/ 2147483646 h 304"/>
              <a:gd name="T38" fmla="*/ 2147483646 w 59"/>
              <a:gd name="T39" fmla="*/ 2147483646 h 304"/>
              <a:gd name="T40" fmla="*/ 2147483646 w 59"/>
              <a:gd name="T41" fmla="*/ 2147483646 h 304"/>
              <a:gd name="T42" fmla="*/ 2147483646 w 59"/>
              <a:gd name="T43" fmla="*/ 2147483646 h 304"/>
              <a:gd name="T44" fmla="*/ 2147483646 w 59"/>
              <a:gd name="T45" fmla="*/ 2147483646 h 304"/>
              <a:gd name="T46" fmla="*/ 2147483646 w 59"/>
              <a:gd name="T47" fmla="*/ 2147483646 h 304"/>
              <a:gd name="T48" fmla="*/ 2147483646 w 59"/>
              <a:gd name="T49" fmla="*/ 2147483646 h 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04">
                <a:moveTo>
                  <a:pt x="59" y="12"/>
                </a:moveTo>
                <a:lnTo>
                  <a:pt x="59" y="12"/>
                </a:lnTo>
                <a:lnTo>
                  <a:pt x="59" y="7"/>
                </a:lnTo>
                <a:lnTo>
                  <a:pt x="57" y="3"/>
                </a:lnTo>
                <a:lnTo>
                  <a:pt x="54" y="2"/>
                </a:lnTo>
                <a:lnTo>
                  <a:pt x="50" y="0"/>
                </a:lnTo>
                <a:lnTo>
                  <a:pt x="47" y="0"/>
                </a:lnTo>
                <a:lnTo>
                  <a:pt x="43" y="2"/>
                </a:lnTo>
                <a:lnTo>
                  <a:pt x="40" y="5"/>
                </a:lnTo>
                <a:lnTo>
                  <a:pt x="40" y="8"/>
                </a:lnTo>
                <a:lnTo>
                  <a:pt x="0" y="294"/>
                </a:lnTo>
                <a:lnTo>
                  <a:pt x="0" y="297"/>
                </a:lnTo>
                <a:lnTo>
                  <a:pt x="2" y="301"/>
                </a:lnTo>
                <a:lnTo>
                  <a:pt x="4" y="302"/>
                </a:lnTo>
                <a:lnTo>
                  <a:pt x="7" y="304"/>
                </a:lnTo>
                <a:lnTo>
                  <a:pt x="12" y="304"/>
                </a:lnTo>
                <a:lnTo>
                  <a:pt x="16" y="302"/>
                </a:lnTo>
                <a:lnTo>
                  <a:pt x="18" y="299"/>
                </a:lnTo>
                <a:lnTo>
                  <a:pt x="19" y="296"/>
                </a:lnTo>
                <a:lnTo>
                  <a:pt x="59"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4" name="Freeform 142"/>
          <p:cNvSpPr/>
          <p:nvPr userDrawn="1"/>
        </p:nvSpPr>
        <p:spPr bwMode="auto">
          <a:xfrm>
            <a:off x="7304089" y="2421731"/>
            <a:ext cx="206375" cy="333375"/>
          </a:xfrm>
          <a:custGeom>
            <a:avLst/>
            <a:gdLst>
              <a:gd name="T0" fmla="*/ 2147483646 w 130"/>
              <a:gd name="T1" fmla="*/ 2147483646 h 280"/>
              <a:gd name="T2" fmla="*/ 2147483646 w 130"/>
              <a:gd name="T3" fmla="*/ 2147483646 h 280"/>
              <a:gd name="T4" fmla="*/ 2147483646 w 130"/>
              <a:gd name="T5" fmla="*/ 2147483646 h 280"/>
              <a:gd name="T6" fmla="*/ 2147483646 w 130"/>
              <a:gd name="T7" fmla="*/ 2147483646 h 280"/>
              <a:gd name="T8" fmla="*/ 2147483646 w 130"/>
              <a:gd name="T9" fmla="*/ 2147483646 h 280"/>
              <a:gd name="T10" fmla="*/ 2147483646 w 130"/>
              <a:gd name="T11" fmla="*/ 2147483646 h 280"/>
              <a:gd name="T12" fmla="*/ 2147483646 w 130"/>
              <a:gd name="T13" fmla="*/ 2147483646 h 280"/>
              <a:gd name="T14" fmla="*/ 2147483646 w 130"/>
              <a:gd name="T15" fmla="*/ 2147483646 h 280"/>
              <a:gd name="T16" fmla="*/ 2147483646 w 130"/>
              <a:gd name="T17" fmla="*/ 0 h 280"/>
              <a:gd name="T18" fmla="*/ 2147483646 w 130"/>
              <a:gd name="T19" fmla="*/ 0 h 280"/>
              <a:gd name="T20" fmla="*/ 2147483646 w 130"/>
              <a:gd name="T21" fmla="*/ 2147483646 h 280"/>
              <a:gd name="T22" fmla="*/ 2147483646 w 130"/>
              <a:gd name="T23" fmla="*/ 2147483646 h 280"/>
              <a:gd name="T24" fmla="*/ 2147483646 w 130"/>
              <a:gd name="T25" fmla="*/ 2147483646 h 280"/>
              <a:gd name="T26" fmla="*/ 2147483646 w 130"/>
              <a:gd name="T27" fmla="*/ 2147483646 h 280"/>
              <a:gd name="T28" fmla="*/ 0 w 130"/>
              <a:gd name="T29" fmla="*/ 2147483646 h 280"/>
              <a:gd name="T30" fmla="*/ 2147483646 w 130"/>
              <a:gd name="T31" fmla="*/ 2147483646 h 280"/>
              <a:gd name="T32" fmla="*/ 2147483646 w 130"/>
              <a:gd name="T33" fmla="*/ 2147483646 h 280"/>
              <a:gd name="T34" fmla="*/ 2147483646 w 130"/>
              <a:gd name="T35" fmla="*/ 2147483646 h 280"/>
              <a:gd name="T36" fmla="*/ 2147483646 w 130"/>
              <a:gd name="T37" fmla="*/ 2147483646 h 280"/>
              <a:gd name="T38" fmla="*/ 2147483646 w 130"/>
              <a:gd name="T39" fmla="*/ 2147483646 h 280"/>
              <a:gd name="T40" fmla="*/ 2147483646 w 130"/>
              <a:gd name="T41" fmla="*/ 2147483646 h 280"/>
              <a:gd name="T42" fmla="*/ 2147483646 w 130"/>
              <a:gd name="T43" fmla="*/ 2147483646 h 280"/>
              <a:gd name="T44" fmla="*/ 2147483646 w 130"/>
              <a:gd name="T45" fmla="*/ 2147483646 h 280"/>
              <a:gd name="T46" fmla="*/ 2147483646 w 130"/>
              <a:gd name="T47" fmla="*/ 2147483646 h 280"/>
              <a:gd name="T48" fmla="*/ 2147483646 w 130"/>
              <a:gd name="T49" fmla="*/ 2147483646 h 2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280">
                <a:moveTo>
                  <a:pt x="130" y="13"/>
                </a:moveTo>
                <a:lnTo>
                  <a:pt x="130" y="13"/>
                </a:lnTo>
                <a:lnTo>
                  <a:pt x="130" y="10"/>
                </a:lnTo>
                <a:lnTo>
                  <a:pt x="130" y="7"/>
                </a:lnTo>
                <a:lnTo>
                  <a:pt x="129" y="3"/>
                </a:lnTo>
                <a:lnTo>
                  <a:pt x="125" y="1"/>
                </a:lnTo>
                <a:lnTo>
                  <a:pt x="122" y="0"/>
                </a:lnTo>
                <a:lnTo>
                  <a:pt x="117" y="0"/>
                </a:lnTo>
                <a:lnTo>
                  <a:pt x="115" y="3"/>
                </a:lnTo>
                <a:lnTo>
                  <a:pt x="111" y="5"/>
                </a:lnTo>
                <a:lnTo>
                  <a:pt x="1" y="266"/>
                </a:lnTo>
                <a:lnTo>
                  <a:pt x="0" y="271"/>
                </a:lnTo>
                <a:lnTo>
                  <a:pt x="1" y="275"/>
                </a:lnTo>
                <a:lnTo>
                  <a:pt x="3" y="278"/>
                </a:lnTo>
                <a:lnTo>
                  <a:pt x="7" y="280"/>
                </a:lnTo>
                <a:lnTo>
                  <a:pt x="10" y="280"/>
                </a:lnTo>
                <a:lnTo>
                  <a:pt x="13" y="280"/>
                </a:lnTo>
                <a:lnTo>
                  <a:pt x="17" y="278"/>
                </a:lnTo>
                <a:lnTo>
                  <a:pt x="19" y="275"/>
                </a:lnTo>
                <a:lnTo>
                  <a:pt x="130" y="1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5" name="Freeform 143"/>
          <p:cNvSpPr/>
          <p:nvPr userDrawn="1"/>
        </p:nvSpPr>
        <p:spPr bwMode="auto">
          <a:xfrm>
            <a:off x="7810500" y="2386013"/>
            <a:ext cx="458788" cy="144066"/>
          </a:xfrm>
          <a:custGeom>
            <a:avLst/>
            <a:gdLst>
              <a:gd name="T0" fmla="*/ 2147483646 w 289"/>
              <a:gd name="T1" fmla="*/ 0 h 121"/>
              <a:gd name="T2" fmla="*/ 2147483646 w 289"/>
              <a:gd name="T3" fmla="*/ 0 h 121"/>
              <a:gd name="T4" fmla="*/ 2147483646 w 289"/>
              <a:gd name="T5" fmla="*/ 0 h 121"/>
              <a:gd name="T6" fmla="*/ 2147483646 w 289"/>
              <a:gd name="T7" fmla="*/ 0 h 121"/>
              <a:gd name="T8" fmla="*/ 2147483646 w 289"/>
              <a:gd name="T9" fmla="*/ 2147483646 h 121"/>
              <a:gd name="T10" fmla="*/ 0 w 289"/>
              <a:gd name="T11" fmla="*/ 2147483646 h 121"/>
              <a:gd name="T12" fmla="*/ 0 w 289"/>
              <a:gd name="T13" fmla="*/ 2147483646 h 121"/>
              <a:gd name="T14" fmla="*/ 0 w 289"/>
              <a:gd name="T15" fmla="*/ 2147483646 h 121"/>
              <a:gd name="T16" fmla="*/ 0 w 289"/>
              <a:gd name="T17" fmla="*/ 2147483646 h 121"/>
              <a:gd name="T18" fmla="*/ 2147483646 w 289"/>
              <a:gd name="T19" fmla="*/ 2147483646 h 121"/>
              <a:gd name="T20" fmla="*/ 2147483646 w 289"/>
              <a:gd name="T21" fmla="*/ 2147483646 h 121"/>
              <a:gd name="T22" fmla="*/ 2147483646 w 289"/>
              <a:gd name="T23" fmla="*/ 2147483646 h 121"/>
              <a:gd name="T24" fmla="*/ 2147483646 w 289"/>
              <a:gd name="T25" fmla="*/ 2147483646 h 121"/>
              <a:gd name="T26" fmla="*/ 2147483646 w 289"/>
              <a:gd name="T27" fmla="*/ 2147483646 h 121"/>
              <a:gd name="T28" fmla="*/ 2147483646 w 289"/>
              <a:gd name="T29" fmla="*/ 2147483646 h 121"/>
              <a:gd name="T30" fmla="*/ 2147483646 w 289"/>
              <a:gd name="T31" fmla="*/ 2147483646 h 121"/>
              <a:gd name="T32" fmla="*/ 2147483646 w 289"/>
              <a:gd name="T33" fmla="*/ 2147483646 h 121"/>
              <a:gd name="T34" fmla="*/ 2147483646 w 289"/>
              <a:gd name="T35" fmla="*/ 2147483646 h 121"/>
              <a:gd name="T36" fmla="*/ 2147483646 w 289"/>
              <a:gd name="T37" fmla="*/ 2147483646 h 121"/>
              <a:gd name="T38" fmla="*/ 2147483646 w 289"/>
              <a:gd name="T39" fmla="*/ 2147483646 h 121"/>
              <a:gd name="T40" fmla="*/ 2147483646 w 289"/>
              <a:gd name="T41" fmla="*/ 2147483646 h 121"/>
              <a:gd name="T42" fmla="*/ 2147483646 w 289"/>
              <a:gd name="T43" fmla="*/ 2147483646 h 121"/>
              <a:gd name="T44" fmla="*/ 2147483646 w 289"/>
              <a:gd name="T45" fmla="*/ 2147483646 h 121"/>
              <a:gd name="T46" fmla="*/ 2147483646 w 289"/>
              <a:gd name="T47" fmla="*/ 2147483646 h 121"/>
              <a:gd name="T48" fmla="*/ 2147483646 w 289"/>
              <a:gd name="T49" fmla="*/ 0 h 1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9" h="121">
                <a:moveTo>
                  <a:pt x="14" y="0"/>
                </a:moveTo>
                <a:lnTo>
                  <a:pt x="14" y="0"/>
                </a:lnTo>
                <a:lnTo>
                  <a:pt x="11" y="0"/>
                </a:lnTo>
                <a:lnTo>
                  <a:pt x="6" y="0"/>
                </a:lnTo>
                <a:lnTo>
                  <a:pt x="4" y="4"/>
                </a:lnTo>
                <a:lnTo>
                  <a:pt x="0" y="7"/>
                </a:lnTo>
                <a:lnTo>
                  <a:pt x="0" y="11"/>
                </a:lnTo>
                <a:lnTo>
                  <a:pt x="2" y="14"/>
                </a:lnTo>
                <a:lnTo>
                  <a:pt x="4" y="18"/>
                </a:lnTo>
                <a:lnTo>
                  <a:pt x="7" y="19"/>
                </a:lnTo>
                <a:lnTo>
                  <a:pt x="275" y="121"/>
                </a:lnTo>
                <a:lnTo>
                  <a:pt x="281" y="121"/>
                </a:lnTo>
                <a:lnTo>
                  <a:pt x="284" y="121"/>
                </a:lnTo>
                <a:lnTo>
                  <a:pt x="286" y="119"/>
                </a:lnTo>
                <a:lnTo>
                  <a:pt x="289" y="116"/>
                </a:lnTo>
                <a:lnTo>
                  <a:pt x="289" y="112"/>
                </a:lnTo>
                <a:lnTo>
                  <a:pt x="287" y="107"/>
                </a:lnTo>
                <a:lnTo>
                  <a:pt x="286" y="105"/>
                </a:lnTo>
                <a:lnTo>
                  <a:pt x="282" y="102"/>
                </a:lnTo>
                <a:lnTo>
                  <a:pt x="14"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6" name="Freeform 144"/>
          <p:cNvSpPr/>
          <p:nvPr userDrawn="1"/>
        </p:nvSpPr>
        <p:spPr bwMode="auto">
          <a:xfrm>
            <a:off x="7813676" y="2328864"/>
            <a:ext cx="481013" cy="84535"/>
          </a:xfrm>
          <a:custGeom>
            <a:avLst/>
            <a:gdLst>
              <a:gd name="T0" fmla="*/ 2147483646 w 303"/>
              <a:gd name="T1" fmla="*/ 0 h 71"/>
              <a:gd name="T2" fmla="*/ 2147483646 w 303"/>
              <a:gd name="T3" fmla="*/ 0 h 71"/>
              <a:gd name="T4" fmla="*/ 2147483646 w 303"/>
              <a:gd name="T5" fmla="*/ 0 h 71"/>
              <a:gd name="T6" fmla="*/ 2147483646 w 303"/>
              <a:gd name="T7" fmla="*/ 2147483646 h 71"/>
              <a:gd name="T8" fmla="*/ 2147483646 w 303"/>
              <a:gd name="T9" fmla="*/ 2147483646 h 71"/>
              <a:gd name="T10" fmla="*/ 0 w 303"/>
              <a:gd name="T11" fmla="*/ 2147483646 h 71"/>
              <a:gd name="T12" fmla="*/ 0 w 303"/>
              <a:gd name="T13" fmla="*/ 2147483646 h 71"/>
              <a:gd name="T14" fmla="*/ 0 w 303"/>
              <a:gd name="T15" fmla="*/ 2147483646 h 71"/>
              <a:gd name="T16" fmla="*/ 2147483646 w 303"/>
              <a:gd name="T17" fmla="*/ 2147483646 h 71"/>
              <a:gd name="T18" fmla="*/ 2147483646 w 303"/>
              <a:gd name="T19" fmla="*/ 2147483646 h 71"/>
              <a:gd name="T20" fmla="*/ 2147483646 w 303"/>
              <a:gd name="T21" fmla="*/ 2147483646 h 71"/>
              <a:gd name="T22" fmla="*/ 2147483646 w 303"/>
              <a:gd name="T23" fmla="*/ 2147483646 h 71"/>
              <a:gd name="T24" fmla="*/ 2147483646 w 303"/>
              <a:gd name="T25" fmla="*/ 2147483646 h 71"/>
              <a:gd name="T26" fmla="*/ 2147483646 w 303"/>
              <a:gd name="T27" fmla="*/ 2147483646 h 71"/>
              <a:gd name="T28" fmla="*/ 2147483646 w 303"/>
              <a:gd name="T29" fmla="*/ 2147483646 h 71"/>
              <a:gd name="T30" fmla="*/ 2147483646 w 303"/>
              <a:gd name="T31" fmla="*/ 2147483646 h 71"/>
              <a:gd name="T32" fmla="*/ 2147483646 w 303"/>
              <a:gd name="T33" fmla="*/ 2147483646 h 71"/>
              <a:gd name="T34" fmla="*/ 2147483646 w 303"/>
              <a:gd name="T35" fmla="*/ 2147483646 h 71"/>
              <a:gd name="T36" fmla="*/ 2147483646 w 303"/>
              <a:gd name="T37" fmla="*/ 2147483646 h 71"/>
              <a:gd name="T38" fmla="*/ 2147483646 w 303"/>
              <a:gd name="T39" fmla="*/ 2147483646 h 71"/>
              <a:gd name="T40" fmla="*/ 2147483646 w 303"/>
              <a:gd name="T41" fmla="*/ 2147483646 h 71"/>
              <a:gd name="T42" fmla="*/ 2147483646 w 303"/>
              <a:gd name="T43" fmla="*/ 2147483646 h 71"/>
              <a:gd name="T44" fmla="*/ 2147483646 w 303"/>
              <a:gd name="T45" fmla="*/ 2147483646 h 71"/>
              <a:gd name="T46" fmla="*/ 2147483646 w 303"/>
              <a:gd name="T47" fmla="*/ 2147483646 h 71"/>
              <a:gd name="T48" fmla="*/ 2147483646 w 303"/>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3" h="71">
                <a:moveTo>
                  <a:pt x="12" y="0"/>
                </a:moveTo>
                <a:lnTo>
                  <a:pt x="12" y="0"/>
                </a:lnTo>
                <a:lnTo>
                  <a:pt x="9" y="0"/>
                </a:lnTo>
                <a:lnTo>
                  <a:pt x="5" y="2"/>
                </a:lnTo>
                <a:lnTo>
                  <a:pt x="2" y="4"/>
                </a:lnTo>
                <a:lnTo>
                  <a:pt x="0" y="7"/>
                </a:lnTo>
                <a:lnTo>
                  <a:pt x="2" y="11"/>
                </a:lnTo>
                <a:lnTo>
                  <a:pt x="2" y="14"/>
                </a:lnTo>
                <a:lnTo>
                  <a:pt x="5" y="17"/>
                </a:lnTo>
                <a:lnTo>
                  <a:pt x="9" y="19"/>
                </a:lnTo>
                <a:lnTo>
                  <a:pt x="292" y="71"/>
                </a:lnTo>
                <a:lnTo>
                  <a:pt x="296" y="71"/>
                </a:lnTo>
                <a:lnTo>
                  <a:pt x="299" y="69"/>
                </a:lnTo>
                <a:lnTo>
                  <a:pt x="301" y="67"/>
                </a:lnTo>
                <a:lnTo>
                  <a:pt x="303" y="62"/>
                </a:lnTo>
                <a:lnTo>
                  <a:pt x="303" y="59"/>
                </a:lnTo>
                <a:lnTo>
                  <a:pt x="301" y="55"/>
                </a:lnTo>
                <a:lnTo>
                  <a:pt x="299" y="54"/>
                </a:lnTo>
                <a:lnTo>
                  <a:pt x="296" y="52"/>
                </a:lnTo>
                <a:lnTo>
                  <a:pt x="1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7" name="Freeform 145"/>
          <p:cNvSpPr/>
          <p:nvPr userDrawn="1"/>
        </p:nvSpPr>
        <p:spPr bwMode="auto">
          <a:xfrm>
            <a:off x="7781926" y="2269333"/>
            <a:ext cx="487363" cy="41672"/>
          </a:xfrm>
          <a:custGeom>
            <a:avLst/>
            <a:gdLst>
              <a:gd name="T0" fmla="*/ 2147483646 w 307"/>
              <a:gd name="T1" fmla="*/ 2147483646 h 35"/>
              <a:gd name="T2" fmla="*/ 2147483646 w 307"/>
              <a:gd name="T3" fmla="*/ 2147483646 h 35"/>
              <a:gd name="T4" fmla="*/ 2147483646 w 307"/>
              <a:gd name="T5" fmla="*/ 2147483646 h 35"/>
              <a:gd name="T6" fmla="*/ 2147483646 w 307"/>
              <a:gd name="T7" fmla="*/ 2147483646 h 35"/>
              <a:gd name="T8" fmla="*/ 0 w 307"/>
              <a:gd name="T9" fmla="*/ 2147483646 h 35"/>
              <a:gd name="T10" fmla="*/ 0 w 307"/>
              <a:gd name="T11" fmla="*/ 2147483646 h 35"/>
              <a:gd name="T12" fmla="*/ 0 w 307"/>
              <a:gd name="T13" fmla="*/ 2147483646 h 35"/>
              <a:gd name="T14" fmla="*/ 0 w 307"/>
              <a:gd name="T15" fmla="*/ 2147483646 h 35"/>
              <a:gd name="T16" fmla="*/ 2147483646 w 307"/>
              <a:gd name="T17" fmla="*/ 2147483646 h 35"/>
              <a:gd name="T18" fmla="*/ 2147483646 w 307"/>
              <a:gd name="T19" fmla="*/ 2147483646 h 35"/>
              <a:gd name="T20" fmla="*/ 2147483646 w 307"/>
              <a:gd name="T21" fmla="*/ 2147483646 h 35"/>
              <a:gd name="T22" fmla="*/ 2147483646 w 307"/>
              <a:gd name="T23" fmla="*/ 2147483646 h 35"/>
              <a:gd name="T24" fmla="*/ 2147483646 w 307"/>
              <a:gd name="T25" fmla="*/ 2147483646 h 35"/>
              <a:gd name="T26" fmla="*/ 2147483646 w 307"/>
              <a:gd name="T27" fmla="*/ 2147483646 h 35"/>
              <a:gd name="T28" fmla="*/ 2147483646 w 307"/>
              <a:gd name="T29" fmla="*/ 2147483646 h 35"/>
              <a:gd name="T30" fmla="*/ 2147483646 w 307"/>
              <a:gd name="T31" fmla="*/ 2147483646 h 35"/>
              <a:gd name="T32" fmla="*/ 2147483646 w 307"/>
              <a:gd name="T33" fmla="*/ 2147483646 h 35"/>
              <a:gd name="T34" fmla="*/ 2147483646 w 307"/>
              <a:gd name="T35" fmla="*/ 2147483646 h 35"/>
              <a:gd name="T36" fmla="*/ 2147483646 w 307"/>
              <a:gd name="T37" fmla="*/ 2147483646 h 35"/>
              <a:gd name="T38" fmla="*/ 2147483646 w 307"/>
              <a:gd name="T39" fmla="*/ 2147483646 h 35"/>
              <a:gd name="T40" fmla="*/ 2147483646 w 307"/>
              <a:gd name="T41" fmla="*/ 2147483646 h 35"/>
              <a:gd name="T42" fmla="*/ 2147483646 w 307"/>
              <a:gd name="T43" fmla="*/ 2147483646 h 35"/>
              <a:gd name="T44" fmla="*/ 2147483646 w 307"/>
              <a:gd name="T45" fmla="*/ 0 h 35"/>
              <a:gd name="T46" fmla="*/ 2147483646 w 307"/>
              <a:gd name="T47" fmla="*/ 0 h 35"/>
              <a:gd name="T48" fmla="*/ 2147483646 w 307"/>
              <a:gd name="T49" fmla="*/ 2147483646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7" h="35">
                <a:moveTo>
                  <a:pt x="8" y="16"/>
                </a:moveTo>
                <a:lnTo>
                  <a:pt x="8" y="16"/>
                </a:lnTo>
                <a:lnTo>
                  <a:pt x="5" y="16"/>
                </a:lnTo>
                <a:lnTo>
                  <a:pt x="3" y="18"/>
                </a:lnTo>
                <a:lnTo>
                  <a:pt x="0" y="21"/>
                </a:lnTo>
                <a:lnTo>
                  <a:pt x="0" y="26"/>
                </a:lnTo>
                <a:lnTo>
                  <a:pt x="1" y="30"/>
                </a:lnTo>
                <a:lnTo>
                  <a:pt x="3" y="31"/>
                </a:lnTo>
                <a:lnTo>
                  <a:pt x="6" y="35"/>
                </a:lnTo>
                <a:lnTo>
                  <a:pt x="10" y="35"/>
                </a:lnTo>
                <a:lnTo>
                  <a:pt x="297" y="19"/>
                </a:lnTo>
                <a:lnTo>
                  <a:pt x="300" y="19"/>
                </a:lnTo>
                <a:lnTo>
                  <a:pt x="304" y="16"/>
                </a:lnTo>
                <a:lnTo>
                  <a:pt x="305" y="12"/>
                </a:lnTo>
                <a:lnTo>
                  <a:pt x="307" y="9"/>
                </a:lnTo>
                <a:lnTo>
                  <a:pt x="305" y="6"/>
                </a:lnTo>
                <a:lnTo>
                  <a:pt x="304" y="2"/>
                </a:lnTo>
                <a:lnTo>
                  <a:pt x="300" y="0"/>
                </a:lnTo>
                <a:lnTo>
                  <a:pt x="297" y="0"/>
                </a:lnTo>
                <a:lnTo>
                  <a:pt x="8" y="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8" name="Freeform 146"/>
          <p:cNvSpPr/>
          <p:nvPr userDrawn="1"/>
        </p:nvSpPr>
        <p:spPr bwMode="auto">
          <a:xfrm>
            <a:off x="7740651" y="2166938"/>
            <a:ext cx="468313" cy="115491"/>
          </a:xfrm>
          <a:custGeom>
            <a:avLst/>
            <a:gdLst>
              <a:gd name="T0" fmla="*/ 2147483646 w 295"/>
              <a:gd name="T1" fmla="*/ 2147483646 h 97"/>
              <a:gd name="T2" fmla="*/ 2147483646 w 295"/>
              <a:gd name="T3" fmla="*/ 2147483646 h 97"/>
              <a:gd name="T4" fmla="*/ 2147483646 w 295"/>
              <a:gd name="T5" fmla="*/ 2147483646 h 97"/>
              <a:gd name="T6" fmla="*/ 2147483646 w 295"/>
              <a:gd name="T7" fmla="*/ 2147483646 h 97"/>
              <a:gd name="T8" fmla="*/ 0 w 295"/>
              <a:gd name="T9" fmla="*/ 2147483646 h 97"/>
              <a:gd name="T10" fmla="*/ 0 w 295"/>
              <a:gd name="T11" fmla="*/ 2147483646 h 97"/>
              <a:gd name="T12" fmla="*/ 0 w 295"/>
              <a:gd name="T13" fmla="*/ 2147483646 h 97"/>
              <a:gd name="T14" fmla="*/ 0 w 295"/>
              <a:gd name="T15" fmla="*/ 2147483646 h 97"/>
              <a:gd name="T16" fmla="*/ 2147483646 w 295"/>
              <a:gd name="T17" fmla="*/ 2147483646 h 97"/>
              <a:gd name="T18" fmla="*/ 2147483646 w 295"/>
              <a:gd name="T19" fmla="*/ 2147483646 h 97"/>
              <a:gd name="T20" fmla="*/ 2147483646 w 295"/>
              <a:gd name="T21" fmla="*/ 2147483646 h 97"/>
              <a:gd name="T22" fmla="*/ 2147483646 w 295"/>
              <a:gd name="T23" fmla="*/ 2147483646 h 97"/>
              <a:gd name="T24" fmla="*/ 2147483646 w 295"/>
              <a:gd name="T25" fmla="*/ 2147483646 h 97"/>
              <a:gd name="T26" fmla="*/ 2147483646 w 295"/>
              <a:gd name="T27" fmla="*/ 2147483646 h 97"/>
              <a:gd name="T28" fmla="*/ 2147483646 w 295"/>
              <a:gd name="T29" fmla="*/ 2147483646 h 97"/>
              <a:gd name="T30" fmla="*/ 2147483646 w 295"/>
              <a:gd name="T31" fmla="*/ 2147483646 h 97"/>
              <a:gd name="T32" fmla="*/ 2147483646 w 295"/>
              <a:gd name="T33" fmla="*/ 2147483646 h 97"/>
              <a:gd name="T34" fmla="*/ 2147483646 w 295"/>
              <a:gd name="T35" fmla="*/ 2147483646 h 97"/>
              <a:gd name="T36" fmla="*/ 2147483646 w 295"/>
              <a:gd name="T37" fmla="*/ 2147483646 h 97"/>
              <a:gd name="T38" fmla="*/ 2147483646 w 295"/>
              <a:gd name="T39" fmla="*/ 2147483646 h 97"/>
              <a:gd name="T40" fmla="*/ 2147483646 w 295"/>
              <a:gd name="T41" fmla="*/ 2147483646 h 97"/>
              <a:gd name="T42" fmla="*/ 2147483646 w 295"/>
              <a:gd name="T43" fmla="*/ 2147483646 h 97"/>
              <a:gd name="T44" fmla="*/ 2147483646 w 295"/>
              <a:gd name="T45" fmla="*/ 0 h 97"/>
              <a:gd name="T46" fmla="*/ 2147483646 w 295"/>
              <a:gd name="T47" fmla="*/ 0 h 97"/>
              <a:gd name="T48" fmla="*/ 2147483646 w 295"/>
              <a:gd name="T49" fmla="*/ 2147483646 h 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5" h="97">
                <a:moveTo>
                  <a:pt x="7" y="78"/>
                </a:moveTo>
                <a:lnTo>
                  <a:pt x="7" y="78"/>
                </a:lnTo>
                <a:lnTo>
                  <a:pt x="3" y="80"/>
                </a:lnTo>
                <a:lnTo>
                  <a:pt x="1" y="81"/>
                </a:lnTo>
                <a:lnTo>
                  <a:pt x="0" y="85"/>
                </a:lnTo>
                <a:lnTo>
                  <a:pt x="0" y="90"/>
                </a:lnTo>
                <a:lnTo>
                  <a:pt x="1" y="93"/>
                </a:lnTo>
                <a:lnTo>
                  <a:pt x="5" y="95"/>
                </a:lnTo>
                <a:lnTo>
                  <a:pt x="8" y="97"/>
                </a:lnTo>
                <a:lnTo>
                  <a:pt x="12" y="95"/>
                </a:lnTo>
                <a:lnTo>
                  <a:pt x="289" y="19"/>
                </a:lnTo>
                <a:lnTo>
                  <a:pt x="292" y="18"/>
                </a:lnTo>
                <a:lnTo>
                  <a:pt x="295" y="14"/>
                </a:lnTo>
                <a:lnTo>
                  <a:pt x="295" y="11"/>
                </a:lnTo>
                <a:lnTo>
                  <a:pt x="295" y="7"/>
                </a:lnTo>
                <a:lnTo>
                  <a:pt x="294" y="4"/>
                </a:lnTo>
                <a:lnTo>
                  <a:pt x="292" y="2"/>
                </a:lnTo>
                <a:lnTo>
                  <a:pt x="289" y="0"/>
                </a:lnTo>
                <a:lnTo>
                  <a:pt x="283" y="0"/>
                </a:lnTo>
                <a:lnTo>
                  <a:pt x="7" y="7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49" name="Freeform 147"/>
          <p:cNvSpPr/>
          <p:nvPr userDrawn="1"/>
        </p:nvSpPr>
        <p:spPr bwMode="auto">
          <a:xfrm>
            <a:off x="5600701" y="2220517"/>
            <a:ext cx="352425" cy="264319"/>
          </a:xfrm>
          <a:custGeom>
            <a:avLst/>
            <a:gdLst>
              <a:gd name="T0" fmla="*/ 2147483646 w 222"/>
              <a:gd name="T1" fmla="*/ 2147483646 h 222"/>
              <a:gd name="T2" fmla="*/ 2147483646 w 222"/>
              <a:gd name="T3" fmla="*/ 2147483646 h 222"/>
              <a:gd name="T4" fmla="*/ 2147483646 w 222"/>
              <a:gd name="T5" fmla="*/ 2147483646 h 222"/>
              <a:gd name="T6" fmla="*/ 2147483646 w 222"/>
              <a:gd name="T7" fmla="*/ 2147483646 h 222"/>
              <a:gd name="T8" fmla="*/ 2147483646 w 222"/>
              <a:gd name="T9" fmla="*/ 2147483646 h 222"/>
              <a:gd name="T10" fmla="*/ 2147483646 w 222"/>
              <a:gd name="T11" fmla="*/ 2147483646 h 222"/>
              <a:gd name="T12" fmla="*/ 2147483646 w 222"/>
              <a:gd name="T13" fmla="*/ 2147483646 h 222"/>
              <a:gd name="T14" fmla="*/ 2147483646 w 222"/>
              <a:gd name="T15" fmla="*/ 2147483646 h 222"/>
              <a:gd name="T16" fmla="*/ 2147483646 w 222"/>
              <a:gd name="T17" fmla="*/ 0 h 222"/>
              <a:gd name="T18" fmla="*/ 2147483646 w 222"/>
              <a:gd name="T19" fmla="*/ 2147483646 h 222"/>
              <a:gd name="T20" fmla="*/ 2147483646 w 222"/>
              <a:gd name="T21" fmla="*/ 2147483646 h 222"/>
              <a:gd name="T22" fmla="*/ 2147483646 w 222"/>
              <a:gd name="T23" fmla="*/ 2147483646 h 222"/>
              <a:gd name="T24" fmla="*/ 2147483646 w 222"/>
              <a:gd name="T25" fmla="*/ 2147483646 h 222"/>
              <a:gd name="T26" fmla="*/ 2147483646 w 222"/>
              <a:gd name="T27" fmla="*/ 2147483646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2147483646 w 222"/>
              <a:gd name="T47" fmla="*/ 2147483646 h 222"/>
              <a:gd name="T48" fmla="*/ 2147483646 w 222"/>
              <a:gd name="T49" fmla="*/ 2147483646 h 222"/>
              <a:gd name="T50" fmla="*/ 2147483646 w 222"/>
              <a:gd name="T51" fmla="*/ 2147483646 h 222"/>
              <a:gd name="T52" fmla="*/ 2147483646 w 222"/>
              <a:gd name="T53" fmla="*/ 2147483646 h 222"/>
              <a:gd name="T54" fmla="*/ 2147483646 w 222"/>
              <a:gd name="T55" fmla="*/ 2147483646 h 222"/>
              <a:gd name="T56" fmla="*/ 2147483646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2147483646 w 222"/>
              <a:gd name="T67" fmla="*/ 2147483646 h 222"/>
              <a:gd name="T68" fmla="*/ 2147483646 w 222"/>
              <a:gd name="T69" fmla="*/ 2147483646 h 222"/>
              <a:gd name="T70" fmla="*/ 2147483646 w 222"/>
              <a:gd name="T71" fmla="*/ 2147483646 h 222"/>
              <a:gd name="T72" fmla="*/ 2147483646 w 222"/>
              <a:gd name="T73" fmla="*/ 2147483646 h 222"/>
              <a:gd name="T74" fmla="*/ 2147483646 w 222"/>
              <a:gd name="T75" fmla="*/ 2147483646 h 222"/>
              <a:gd name="T76" fmla="*/ 2147483646 w 222"/>
              <a:gd name="T77" fmla="*/ 2147483646 h 222"/>
              <a:gd name="T78" fmla="*/ 2147483646 w 222"/>
              <a:gd name="T79" fmla="*/ 2147483646 h 222"/>
              <a:gd name="T80" fmla="*/ 2147483646 w 222"/>
              <a:gd name="T81" fmla="*/ 2147483646 h 222"/>
              <a:gd name="T82" fmla="*/ 2147483646 w 222"/>
              <a:gd name="T83" fmla="*/ 2147483646 h 222"/>
              <a:gd name="T84" fmla="*/ 2147483646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2147483646 w 222"/>
              <a:gd name="T97" fmla="*/ 2147483646 h 222"/>
              <a:gd name="T98" fmla="*/ 2147483646 w 222"/>
              <a:gd name="T99" fmla="*/ 2147483646 h 222"/>
              <a:gd name="T100" fmla="*/ 2147483646 w 222"/>
              <a:gd name="T101" fmla="*/ 2147483646 h 222"/>
              <a:gd name="T102" fmla="*/ 2147483646 w 222"/>
              <a:gd name="T103" fmla="*/ 2147483646 h 222"/>
              <a:gd name="T104" fmla="*/ 2147483646 w 222"/>
              <a:gd name="T105" fmla="*/ 2147483646 h 222"/>
              <a:gd name="T106" fmla="*/ 0 w 222"/>
              <a:gd name="T107" fmla="*/ 2147483646 h 222"/>
              <a:gd name="T108" fmla="*/ 2147483646 w 222"/>
              <a:gd name="T109" fmla="*/ 2147483646 h 222"/>
              <a:gd name="T110" fmla="*/ 2147483646 w 222"/>
              <a:gd name="T111" fmla="*/ 2147483646 h 222"/>
              <a:gd name="T112" fmla="*/ 2147483646 w 222"/>
              <a:gd name="T113" fmla="*/ 2147483646 h 222"/>
              <a:gd name="T114" fmla="*/ 2147483646 w 222"/>
              <a:gd name="T115" fmla="*/ 2147483646 h 222"/>
              <a:gd name="T116" fmla="*/ 2147483646 w 222"/>
              <a:gd name="T117" fmla="*/ 2147483646 h 222"/>
              <a:gd name="T118" fmla="*/ 2147483646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34" y="31"/>
                </a:moveTo>
                <a:lnTo>
                  <a:pt x="34" y="31"/>
                </a:lnTo>
                <a:lnTo>
                  <a:pt x="43" y="23"/>
                </a:lnTo>
                <a:lnTo>
                  <a:pt x="52" y="17"/>
                </a:lnTo>
                <a:lnTo>
                  <a:pt x="60" y="10"/>
                </a:lnTo>
                <a:lnTo>
                  <a:pt x="71" y="7"/>
                </a:lnTo>
                <a:lnTo>
                  <a:pt x="81" y="4"/>
                </a:lnTo>
                <a:lnTo>
                  <a:pt x="91" y="2"/>
                </a:lnTo>
                <a:lnTo>
                  <a:pt x="114" y="0"/>
                </a:lnTo>
                <a:lnTo>
                  <a:pt x="134" y="2"/>
                </a:lnTo>
                <a:lnTo>
                  <a:pt x="144" y="5"/>
                </a:lnTo>
                <a:lnTo>
                  <a:pt x="155" y="9"/>
                </a:lnTo>
                <a:lnTo>
                  <a:pt x="165" y="14"/>
                </a:lnTo>
                <a:lnTo>
                  <a:pt x="174" y="19"/>
                </a:lnTo>
                <a:lnTo>
                  <a:pt x="182" y="26"/>
                </a:lnTo>
                <a:lnTo>
                  <a:pt x="191" y="33"/>
                </a:lnTo>
                <a:lnTo>
                  <a:pt x="198" y="41"/>
                </a:lnTo>
                <a:lnTo>
                  <a:pt x="205" y="52"/>
                </a:lnTo>
                <a:lnTo>
                  <a:pt x="210" y="60"/>
                </a:lnTo>
                <a:lnTo>
                  <a:pt x="215" y="71"/>
                </a:lnTo>
                <a:lnTo>
                  <a:pt x="218" y="81"/>
                </a:lnTo>
                <a:lnTo>
                  <a:pt x="220" y="91"/>
                </a:lnTo>
                <a:lnTo>
                  <a:pt x="222" y="112"/>
                </a:lnTo>
                <a:lnTo>
                  <a:pt x="220" y="134"/>
                </a:lnTo>
                <a:lnTo>
                  <a:pt x="217" y="145"/>
                </a:lnTo>
                <a:lnTo>
                  <a:pt x="213" y="155"/>
                </a:lnTo>
                <a:lnTo>
                  <a:pt x="208" y="163"/>
                </a:lnTo>
                <a:lnTo>
                  <a:pt x="203" y="174"/>
                </a:lnTo>
                <a:lnTo>
                  <a:pt x="196" y="182"/>
                </a:lnTo>
                <a:lnTo>
                  <a:pt x="187" y="191"/>
                </a:lnTo>
                <a:lnTo>
                  <a:pt x="179" y="198"/>
                </a:lnTo>
                <a:lnTo>
                  <a:pt x="170" y="205"/>
                </a:lnTo>
                <a:lnTo>
                  <a:pt x="160" y="210"/>
                </a:lnTo>
                <a:lnTo>
                  <a:pt x="151" y="215"/>
                </a:lnTo>
                <a:lnTo>
                  <a:pt x="141" y="217"/>
                </a:lnTo>
                <a:lnTo>
                  <a:pt x="131" y="220"/>
                </a:lnTo>
                <a:lnTo>
                  <a:pt x="108" y="222"/>
                </a:lnTo>
                <a:lnTo>
                  <a:pt x="88" y="219"/>
                </a:lnTo>
                <a:lnTo>
                  <a:pt x="77" y="217"/>
                </a:lnTo>
                <a:lnTo>
                  <a:pt x="67" y="213"/>
                </a:lnTo>
                <a:lnTo>
                  <a:pt x="57" y="208"/>
                </a:lnTo>
                <a:lnTo>
                  <a:pt x="48" y="201"/>
                </a:lnTo>
                <a:lnTo>
                  <a:pt x="40" y="196"/>
                </a:lnTo>
                <a:lnTo>
                  <a:pt x="31" y="188"/>
                </a:lnTo>
                <a:lnTo>
                  <a:pt x="24" y="179"/>
                </a:lnTo>
                <a:lnTo>
                  <a:pt x="17" y="170"/>
                </a:lnTo>
                <a:lnTo>
                  <a:pt x="12" y="160"/>
                </a:lnTo>
                <a:lnTo>
                  <a:pt x="7" y="150"/>
                </a:lnTo>
                <a:lnTo>
                  <a:pt x="3" y="139"/>
                </a:lnTo>
                <a:lnTo>
                  <a:pt x="2" y="129"/>
                </a:lnTo>
                <a:lnTo>
                  <a:pt x="0" y="108"/>
                </a:lnTo>
                <a:lnTo>
                  <a:pt x="2" y="88"/>
                </a:lnTo>
                <a:lnTo>
                  <a:pt x="5" y="78"/>
                </a:lnTo>
                <a:lnTo>
                  <a:pt x="9" y="67"/>
                </a:lnTo>
                <a:lnTo>
                  <a:pt x="14" y="57"/>
                </a:lnTo>
                <a:lnTo>
                  <a:pt x="19" y="48"/>
                </a:lnTo>
                <a:lnTo>
                  <a:pt x="26" y="40"/>
                </a:lnTo>
                <a:lnTo>
                  <a:pt x="34" y="3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0" name="Freeform 148"/>
          <p:cNvSpPr/>
          <p:nvPr userDrawn="1"/>
        </p:nvSpPr>
        <p:spPr bwMode="auto">
          <a:xfrm>
            <a:off x="6200776" y="1884761"/>
            <a:ext cx="223838" cy="167878"/>
          </a:xfrm>
          <a:custGeom>
            <a:avLst/>
            <a:gdLst>
              <a:gd name="T0" fmla="*/ 2147483646 w 141"/>
              <a:gd name="T1" fmla="*/ 2147483646 h 141"/>
              <a:gd name="T2" fmla="*/ 2147483646 w 141"/>
              <a:gd name="T3" fmla="*/ 2147483646 h 141"/>
              <a:gd name="T4" fmla="*/ 2147483646 w 141"/>
              <a:gd name="T5" fmla="*/ 2147483646 h 141"/>
              <a:gd name="T6" fmla="*/ 2147483646 w 141"/>
              <a:gd name="T7" fmla="*/ 2147483646 h 141"/>
              <a:gd name="T8" fmla="*/ 2147483646 w 141"/>
              <a:gd name="T9" fmla="*/ 2147483646 h 141"/>
              <a:gd name="T10" fmla="*/ 2147483646 w 141"/>
              <a:gd name="T11" fmla="*/ 0 h 141"/>
              <a:gd name="T12" fmla="*/ 2147483646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2147483646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2147483646 w 141"/>
              <a:gd name="T37" fmla="*/ 2147483646 h 141"/>
              <a:gd name="T38" fmla="*/ 2147483646 w 141"/>
              <a:gd name="T39" fmla="*/ 2147483646 h 141"/>
              <a:gd name="T40" fmla="*/ 2147483646 w 141"/>
              <a:gd name="T41" fmla="*/ 2147483646 h 141"/>
              <a:gd name="T42" fmla="*/ 2147483646 w 141"/>
              <a:gd name="T43" fmla="*/ 2147483646 h 141"/>
              <a:gd name="T44" fmla="*/ 2147483646 w 141"/>
              <a:gd name="T45" fmla="*/ 2147483646 h 141"/>
              <a:gd name="T46" fmla="*/ 2147483646 w 141"/>
              <a:gd name="T47" fmla="*/ 2147483646 h 141"/>
              <a:gd name="T48" fmla="*/ 2147483646 w 141"/>
              <a:gd name="T49" fmla="*/ 2147483646 h 141"/>
              <a:gd name="T50" fmla="*/ 2147483646 w 141"/>
              <a:gd name="T51" fmla="*/ 2147483646 h 141"/>
              <a:gd name="T52" fmla="*/ 2147483646 w 141"/>
              <a:gd name="T53" fmla="*/ 2147483646 h 141"/>
              <a:gd name="T54" fmla="*/ 2147483646 w 141"/>
              <a:gd name="T55" fmla="*/ 2147483646 h 141"/>
              <a:gd name="T56" fmla="*/ 2147483646 w 141"/>
              <a:gd name="T57" fmla="*/ 2147483646 h 141"/>
              <a:gd name="T58" fmla="*/ 2147483646 w 141"/>
              <a:gd name="T59" fmla="*/ 2147483646 h 141"/>
              <a:gd name="T60" fmla="*/ 2147483646 w 141"/>
              <a:gd name="T61" fmla="*/ 2147483646 h 141"/>
              <a:gd name="T62" fmla="*/ 2147483646 w 141"/>
              <a:gd name="T63" fmla="*/ 2147483646 h 141"/>
              <a:gd name="T64" fmla="*/ 0 w 141"/>
              <a:gd name="T65" fmla="*/ 2147483646 h 141"/>
              <a:gd name="T66" fmla="*/ 2147483646 w 141"/>
              <a:gd name="T67" fmla="*/ 2147483646 h 141"/>
              <a:gd name="T68" fmla="*/ 2147483646 w 141"/>
              <a:gd name="T69" fmla="*/ 2147483646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23" y="21"/>
                </a:moveTo>
                <a:lnTo>
                  <a:pt x="23" y="21"/>
                </a:lnTo>
                <a:lnTo>
                  <a:pt x="33" y="12"/>
                </a:lnTo>
                <a:lnTo>
                  <a:pt x="45" y="5"/>
                </a:lnTo>
                <a:lnTo>
                  <a:pt x="59" y="2"/>
                </a:lnTo>
                <a:lnTo>
                  <a:pt x="72" y="0"/>
                </a:lnTo>
                <a:lnTo>
                  <a:pt x="86" y="2"/>
                </a:lnTo>
                <a:lnTo>
                  <a:pt x="98" y="7"/>
                </a:lnTo>
                <a:lnTo>
                  <a:pt x="110" y="14"/>
                </a:lnTo>
                <a:lnTo>
                  <a:pt x="122" y="23"/>
                </a:lnTo>
                <a:lnTo>
                  <a:pt x="131" y="33"/>
                </a:lnTo>
                <a:lnTo>
                  <a:pt x="136" y="47"/>
                </a:lnTo>
                <a:lnTo>
                  <a:pt x="141" y="59"/>
                </a:lnTo>
                <a:lnTo>
                  <a:pt x="141" y="72"/>
                </a:lnTo>
                <a:lnTo>
                  <a:pt x="139" y="86"/>
                </a:lnTo>
                <a:lnTo>
                  <a:pt x="136" y="98"/>
                </a:lnTo>
                <a:lnTo>
                  <a:pt x="129" y="110"/>
                </a:lnTo>
                <a:lnTo>
                  <a:pt x="121" y="122"/>
                </a:lnTo>
                <a:lnTo>
                  <a:pt x="109" y="131"/>
                </a:lnTo>
                <a:lnTo>
                  <a:pt x="96" y="136"/>
                </a:lnTo>
                <a:lnTo>
                  <a:pt x="83" y="141"/>
                </a:lnTo>
                <a:lnTo>
                  <a:pt x="69" y="141"/>
                </a:lnTo>
                <a:lnTo>
                  <a:pt x="57" y="139"/>
                </a:lnTo>
                <a:lnTo>
                  <a:pt x="43" y="136"/>
                </a:lnTo>
                <a:lnTo>
                  <a:pt x="31" y="129"/>
                </a:lnTo>
                <a:lnTo>
                  <a:pt x="21" y="121"/>
                </a:lnTo>
                <a:lnTo>
                  <a:pt x="12" y="109"/>
                </a:lnTo>
                <a:lnTo>
                  <a:pt x="5" y="97"/>
                </a:lnTo>
                <a:lnTo>
                  <a:pt x="2" y="83"/>
                </a:lnTo>
                <a:lnTo>
                  <a:pt x="0" y="71"/>
                </a:lnTo>
                <a:lnTo>
                  <a:pt x="2" y="57"/>
                </a:lnTo>
                <a:lnTo>
                  <a:pt x="7" y="43"/>
                </a:lnTo>
                <a:lnTo>
                  <a:pt x="12" y="31"/>
                </a:lnTo>
                <a:lnTo>
                  <a:pt x="23" y="2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1" name="Freeform 149"/>
          <p:cNvSpPr/>
          <p:nvPr userDrawn="1"/>
        </p:nvSpPr>
        <p:spPr bwMode="auto">
          <a:xfrm>
            <a:off x="5862639" y="2007395"/>
            <a:ext cx="395287" cy="289322"/>
          </a:xfrm>
          <a:custGeom>
            <a:avLst/>
            <a:gdLst>
              <a:gd name="T0" fmla="*/ 2147483646 w 249"/>
              <a:gd name="T1" fmla="*/ 2147483646 h 243"/>
              <a:gd name="T2" fmla="*/ 2147483646 w 249"/>
              <a:gd name="T3" fmla="*/ 2147483646 h 243"/>
              <a:gd name="T4" fmla="*/ 2147483646 w 249"/>
              <a:gd name="T5" fmla="*/ 2147483646 h 243"/>
              <a:gd name="T6" fmla="*/ 2147483646 w 249"/>
              <a:gd name="T7" fmla="*/ 0 h 243"/>
              <a:gd name="T8" fmla="*/ 2147483646 w 249"/>
              <a:gd name="T9" fmla="*/ 2147483646 h 243"/>
              <a:gd name="T10" fmla="*/ 2147483646 w 249"/>
              <a:gd name="T11" fmla="*/ 2147483646 h 243"/>
              <a:gd name="T12" fmla="*/ 2147483646 w 249"/>
              <a:gd name="T13" fmla="*/ 2147483646 h 243"/>
              <a:gd name="T14" fmla="*/ 2147483646 w 249"/>
              <a:gd name="T15" fmla="*/ 2147483646 h 243"/>
              <a:gd name="T16" fmla="*/ 2147483646 w 249"/>
              <a:gd name="T17" fmla="*/ 2147483646 h 243"/>
              <a:gd name="T18" fmla="*/ 2147483646 w 249"/>
              <a:gd name="T19" fmla="*/ 2147483646 h 243"/>
              <a:gd name="T20" fmla="*/ 2147483646 w 249"/>
              <a:gd name="T21" fmla="*/ 2147483646 h 243"/>
              <a:gd name="T22" fmla="*/ 2147483646 w 249"/>
              <a:gd name="T23" fmla="*/ 2147483646 h 243"/>
              <a:gd name="T24" fmla="*/ 2147483646 w 249"/>
              <a:gd name="T25" fmla="*/ 2147483646 h 243"/>
              <a:gd name="T26" fmla="*/ 2147483646 w 249"/>
              <a:gd name="T27" fmla="*/ 2147483646 h 243"/>
              <a:gd name="T28" fmla="*/ 2147483646 w 249"/>
              <a:gd name="T29" fmla="*/ 2147483646 h 243"/>
              <a:gd name="T30" fmla="*/ 2147483646 w 249"/>
              <a:gd name="T31" fmla="*/ 2147483646 h 243"/>
              <a:gd name="T32" fmla="*/ 2147483646 w 249"/>
              <a:gd name="T33" fmla="*/ 2147483646 h 243"/>
              <a:gd name="T34" fmla="*/ 2147483646 w 249"/>
              <a:gd name="T35" fmla="*/ 2147483646 h 243"/>
              <a:gd name="T36" fmla="*/ 2147483646 w 249"/>
              <a:gd name="T37" fmla="*/ 2147483646 h 243"/>
              <a:gd name="T38" fmla="*/ 2147483646 w 249"/>
              <a:gd name="T39" fmla="*/ 2147483646 h 243"/>
              <a:gd name="T40" fmla="*/ 0 w 249"/>
              <a:gd name="T41" fmla="*/ 2147483646 h 243"/>
              <a:gd name="T42" fmla="*/ 0 w 249"/>
              <a:gd name="T43" fmla="*/ 2147483646 h 243"/>
              <a:gd name="T44" fmla="*/ 0 w 249"/>
              <a:gd name="T45" fmla="*/ 2147483646 h 243"/>
              <a:gd name="T46" fmla="*/ 2147483646 w 249"/>
              <a:gd name="T47" fmla="*/ 2147483646 h 243"/>
              <a:gd name="T48" fmla="*/ 2147483646 w 249"/>
              <a:gd name="T49" fmla="*/ 2147483646 h 2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9" h="243">
                <a:moveTo>
                  <a:pt x="222" y="6"/>
                </a:moveTo>
                <a:lnTo>
                  <a:pt x="222" y="6"/>
                </a:lnTo>
                <a:lnTo>
                  <a:pt x="227" y="2"/>
                </a:lnTo>
                <a:lnTo>
                  <a:pt x="234" y="0"/>
                </a:lnTo>
                <a:lnTo>
                  <a:pt x="239" y="2"/>
                </a:lnTo>
                <a:lnTo>
                  <a:pt x="244" y="6"/>
                </a:lnTo>
                <a:lnTo>
                  <a:pt x="248" y="11"/>
                </a:lnTo>
                <a:lnTo>
                  <a:pt x="249" y="16"/>
                </a:lnTo>
                <a:lnTo>
                  <a:pt x="248" y="23"/>
                </a:lnTo>
                <a:lnTo>
                  <a:pt x="244" y="28"/>
                </a:lnTo>
                <a:lnTo>
                  <a:pt x="26" y="238"/>
                </a:lnTo>
                <a:lnTo>
                  <a:pt x="21" y="241"/>
                </a:lnTo>
                <a:lnTo>
                  <a:pt x="14" y="243"/>
                </a:lnTo>
                <a:lnTo>
                  <a:pt x="9" y="241"/>
                </a:lnTo>
                <a:lnTo>
                  <a:pt x="4" y="238"/>
                </a:lnTo>
                <a:lnTo>
                  <a:pt x="0" y="232"/>
                </a:lnTo>
                <a:lnTo>
                  <a:pt x="0" y="226"/>
                </a:lnTo>
                <a:lnTo>
                  <a:pt x="0" y="220"/>
                </a:lnTo>
                <a:lnTo>
                  <a:pt x="4" y="215"/>
                </a:lnTo>
                <a:lnTo>
                  <a:pt x="222" y="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2" name="Freeform 150"/>
          <p:cNvSpPr/>
          <p:nvPr userDrawn="1"/>
        </p:nvSpPr>
        <p:spPr bwMode="auto">
          <a:xfrm>
            <a:off x="5451476" y="2445545"/>
            <a:ext cx="271463" cy="313135"/>
          </a:xfrm>
          <a:custGeom>
            <a:avLst/>
            <a:gdLst>
              <a:gd name="T0" fmla="*/ 2147483646 w 171"/>
              <a:gd name="T1" fmla="*/ 2147483646 h 263"/>
              <a:gd name="T2" fmla="*/ 2147483646 w 171"/>
              <a:gd name="T3" fmla="*/ 2147483646 h 263"/>
              <a:gd name="T4" fmla="*/ 2147483646 w 171"/>
              <a:gd name="T5" fmla="*/ 2147483646 h 263"/>
              <a:gd name="T6" fmla="*/ 2147483646 w 171"/>
              <a:gd name="T7" fmla="*/ 0 h 263"/>
              <a:gd name="T8" fmla="*/ 2147483646 w 171"/>
              <a:gd name="T9" fmla="*/ 0 h 263"/>
              <a:gd name="T10" fmla="*/ 2147483646 w 171"/>
              <a:gd name="T11" fmla="*/ 0 h 263"/>
              <a:gd name="T12" fmla="*/ 2147483646 w 171"/>
              <a:gd name="T13" fmla="*/ 0 h 263"/>
              <a:gd name="T14" fmla="*/ 2147483646 w 171"/>
              <a:gd name="T15" fmla="*/ 0 h 263"/>
              <a:gd name="T16" fmla="*/ 2147483646 w 171"/>
              <a:gd name="T17" fmla="*/ 2147483646 h 263"/>
              <a:gd name="T18" fmla="*/ 2147483646 w 171"/>
              <a:gd name="T19" fmla="*/ 2147483646 h 263"/>
              <a:gd name="T20" fmla="*/ 2147483646 w 171"/>
              <a:gd name="T21" fmla="*/ 2147483646 h 263"/>
              <a:gd name="T22" fmla="*/ 2147483646 w 171"/>
              <a:gd name="T23" fmla="*/ 2147483646 h 263"/>
              <a:gd name="T24" fmla="*/ 2147483646 w 171"/>
              <a:gd name="T25" fmla="*/ 2147483646 h 263"/>
              <a:gd name="T26" fmla="*/ 2147483646 w 171"/>
              <a:gd name="T27" fmla="*/ 2147483646 h 263"/>
              <a:gd name="T28" fmla="*/ 2147483646 w 171"/>
              <a:gd name="T29" fmla="*/ 2147483646 h 263"/>
              <a:gd name="T30" fmla="*/ 2147483646 w 171"/>
              <a:gd name="T31" fmla="*/ 2147483646 h 263"/>
              <a:gd name="T32" fmla="*/ 2147483646 w 171"/>
              <a:gd name="T33" fmla="*/ 2147483646 h 263"/>
              <a:gd name="T34" fmla="*/ 2147483646 w 171"/>
              <a:gd name="T35" fmla="*/ 2147483646 h 263"/>
              <a:gd name="T36" fmla="*/ 2147483646 w 171"/>
              <a:gd name="T37" fmla="*/ 2147483646 h 263"/>
              <a:gd name="T38" fmla="*/ 2147483646 w 171"/>
              <a:gd name="T39" fmla="*/ 2147483646 h 263"/>
              <a:gd name="T40" fmla="*/ 2147483646 w 171"/>
              <a:gd name="T41" fmla="*/ 2147483646 h 263"/>
              <a:gd name="T42" fmla="*/ 0 w 171"/>
              <a:gd name="T43" fmla="*/ 2147483646 h 263"/>
              <a:gd name="T44" fmla="*/ 0 w 171"/>
              <a:gd name="T45" fmla="*/ 2147483646 h 263"/>
              <a:gd name="T46" fmla="*/ 2147483646 w 171"/>
              <a:gd name="T47" fmla="*/ 2147483646 h 263"/>
              <a:gd name="T48" fmla="*/ 2147483646 w 171"/>
              <a:gd name="T49" fmla="*/ 2147483646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1" h="263">
                <a:moveTo>
                  <a:pt x="154" y="4"/>
                </a:moveTo>
                <a:lnTo>
                  <a:pt x="154" y="4"/>
                </a:lnTo>
                <a:lnTo>
                  <a:pt x="156" y="2"/>
                </a:lnTo>
                <a:lnTo>
                  <a:pt x="159" y="0"/>
                </a:lnTo>
                <a:lnTo>
                  <a:pt x="163" y="0"/>
                </a:lnTo>
                <a:lnTo>
                  <a:pt x="166" y="0"/>
                </a:lnTo>
                <a:lnTo>
                  <a:pt x="170" y="4"/>
                </a:lnTo>
                <a:lnTo>
                  <a:pt x="171" y="7"/>
                </a:lnTo>
                <a:lnTo>
                  <a:pt x="171" y="11"/>
                </a:lnTo>
                <a:lnTo>
                  <a:pt x="170" y="14"/>
                </a:lnTo>
                <a:lnTo>
                  <a:pt x="17" y="258"/>
                </a:lnTo>
                <a:lnTo>
                  <a:pt x="15" y="262"/>
                </a:lnTo>
                <a:lnTo>
                  <a:pt x="12" y="262"/>
                </a:lnTo>
                <a:lnTo>
                  <a:pt x="8" y="263"/>
                </a:lnTo>
                <a:lnTo>
                  <a:pt x="3" y="262"/>
                </a:lnTo>
                <a:lnTo>
                  <a:pt x="1" y="258"/>
                </a:lnTo>
                <a:lnTo>
                  <a:pt x="0" y="255"/>
                </a:lnTo>
                <a:lnTo>
                  <a:pt x="0" y="251"/>
                </a:lnTo>
                <a:lnTo>
                  <a:pt x="1" y="248"/>
                </a:lnTo>
                <a:lnTo>
                  <a:pt x="154"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3" name="Freeform 151"/>
          <p:cNvSpPr/>
          <p:nvPr userDrawn="1"/>
        </p:nvSpPr>
        <p:spPr bwMode="auto">
          <a:xfrm>
            <a:off x="5303839" y="2430067"/>
            <a:ext cx="368300" cy="254794"/>
          </a:xfrm>
          <a:custGeom>
            <a:avLst/>
            <a:gdLst>
              <a:gd name="T0" fmla="*/ 2147483646 w 232"/>
              <a:gd name="T1" fmla="*/ 2147483646 h 214"/>
              <a:gd name="T2" fmla="*/ 2147483646 w 232"/>
              <a:gd name="T3" fmla="*/ 2147483646 h 214"/>
              <a:gd name="T4" fmla="*/ 2147483646 w 232"/>
              <a:gd name="T5" fmla="*/ 2147483646 h 214"/>
              <a:gd name="T6" fmla="*/ 2147483646 w 232"/>
              <a:gd name="T7" fmla="*/ 0 h 214"/>
              <a:gd name="T8" fmla="*/ 2147483646 w 232"/>
              <a:gd name="T9" fmla="*/ 2147483646 h 214"/>
              <a:gd name="T10" fmla="*/ 2147483646 w 232"/>
              <a:gd name="T11" fmla="*/ 2147483646 h 214"/>
              <a:gd name="T12" fmla="*/ 2147483646 w 232"/>
              <a:gd name="T13" fmla="*/ 2147483646 h 214"/>
              <a:gd name="T14" fmla="*/ 2147483646 w 232"/>
              <a:gd name="T15" fmla="*/ 2147483646 h 214"/>
              <a:gd name="T16" fmla="*/ 2147483646 w 232"/>
              <a:gd name="T17" fmla="*/ 2147483646 h 214"/>
              <a:gd name="T18" fmla="*/ 2147483646 w 232"/>
              <a:gd name="T19" fmla="*/ 2147483646 h 214"/>
              <a:gd name="T20" fmla="*/ 2147483646 w 232"/>
              <a:gd name="T21" fmla="*/ 2147483646 h 214"/>
              <a:gd name="T22" fmla="*/ 2147483646 w 232"/>
              <a:gd name="T23" fmla="*/ 2147483646 h 214"/>
              <a:gd name="T24" fmla="*/ 2147483646 w 232"/>
              <a:gd name="T25" fmla="*/ 2147483646 h 214"/>
              <a:gd name="T26" fmla="*/ 2147483646 w 232"/>
              <a:gd name="T27" fmla="*/ 2147483646 h 214"/>
              <a:gd name="T28" fmla="*/ 2147483646 w 232"/>
              <a:gd name="T29" fmla="*/ 2147483646 h 214"/>
              <a:gd name="T30" fmla="*/ 2147483646 w 232"/>
              <a:gd name="T31" fmla="*/ 2147483646 h 214"/>
              <a:gd name="T32" fmla="*/ 2147483646 w 232"/>
              <a:gd name="T33" fmla="*/ 2147483646 h 214"/>
              <a:gd name="T34" fmla="*/ 2147483646 w 232"/>
              <a:gd name="T35" fmla="*/ 2147483646 h 214"/>
              <a:gd name="T36" fmla="*/ 2147483646 w 232"/>
              <a:gd name="T37" fmla="*/ 2147483646 h 214"/>
              <a:gd name="T38" fmla="*/ 2147483646 w 232"/>
              <a:gd name="T39" fmla="*/ 2147483646 h 214"/>
              <a:gd name="T40" fmla="*/ 0 w 232"/>
              <a:gd name="T41" fmla="*/ 2147483646 h 214"/>
              <a:gd name="T42" fmla="*/ 0 w 232"/>
              <a:gd name="T43" fmla="*/ 2147483646 h 214"/>
              <a:gd name="T44" fmla="*/ 2147483646 w 232"/>
              <a:gd name="T45" fmla="*/ 2147483646 h 214"/>
              <a:gd name="T46" fmla="*/ 2147483646 w 232"/>
              <a:gd name="T47" fmla="*/ 2147483646 h 214"/>
              <a:gd name="T48" fmla="*/ 2147483646 w 232"/>
              <a:gd name="T49" fmla="*/ 2147483646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2" h="214">
                <a:moveTo>
                  <a:pt x="216" y="3"/>
                </a:moveTo>
                <a:lnTo>
                  <a:pt x="216" y="3"/>
                </a:lnTo>
                <a:lnTo>
                  <a:pt x="218" y="1"/>
                </a:lnTo>
                <a:lnTo>
                  <a:pt x="223" y="0"/>
                </a:lnTo>
                <a:lnTo>
                  <a:pt x="227" y="1"/>
                </a:lnTo>
                <a:lnTo>
                  <a:pt x="228" y="3"/>
                </a:lnTo>
                <a:lnTo>
                  <a:pt x="232" y="6"/>
                </a:lnTo>
                <a:lnTo>
                  <a:pt x="232" y="10"/>
                </a:lnTo>
                <a:lnTo>
                  <a:pt x="230" y="15"/>
                </a:lnTo>
                <a:lnTo>
                  <a:pt x="228" y="17"/>
                </a:lnTo>
                <a:lnTo>
                  <a:pt x="17" y="211"/>
                </a:lnTo>
                <a:lnTo>
                  <a:pt x="13" y="213"/>
                </a:lnTo>
                <a:lnTo>
                  <a:pt x="10" y="214"/>
                </a:lnTo>
                <a:lnTo>
                  <a:pt x="5" y="213"/>
                </a:lnTo>
                <a:lnTo>
                  <a:pt x="3" y="211"/>
                </a:lnTo>
                <a:lnTo>
                  <a:pt x="0" y="208"/>
                </a:lnTo>
                <a:lnTo>
                  <a:pt x="0" y="204"/>
                </a:lnTo>
                <a:lnTo>
                  <a:pt x="1" y="201"/>
                </a:lnTo>
                <a:lnTo>
                  <a:pt x="3" y="197"/>
                </a:lnTo>
                <a:lnTo>
                  <a:pt x="216"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4" name="Freeform 152"/>
          <p:cNvSpPr/>
          <p:nvPr userDrawn="1"/>
        </p:nvSpPr>
        <p:spPr bwMode="auto">
          <a:xfrm>
            <a:off x="5595938" y="2468166"/>
            <a:ext cx="174625" cy="347663"/>
          </a:xfrm>
          <a:custGeom>
            <a:avLst/>
            <a:gdLst>
              <a:gd name="T0" fmla="*/ 2147483646 w 110"/>
              <a:gd name="T1" fmla="*/ 2147483646 h 292"/>
              <a:gd name="T2" fmla="*/ 2147483646 w 110"/>
              <a:gd name="T3" fmla="*/ 2147483646 h 292"/>
              <a:gd name="T4" fmla="*/ 2147483646 w 110"/>
              <a:gd name="T5" fmla="*/ 2147483646 h 292"/>
              <a:gd name="T6" fmla="*/ 2147483646 w 110"/>
              <a:gd name="T7" fmla="*/ 0 h 292"/>
              <a:gd name="T8" fmla="*/ 2147483646 w 110"/>
              <a:gd name="T9" fmla="*/ 0 h 292"/>
              <a:gd name="T10" fmla="*/ 2147483646 w 110"/>
              <a:gd name="T11" fmla="*/ 0 h 292"/>
              <a:gd name="T12" fmla="*/ 2147483646 w 110"/>
              <a:gd name="T13" fmla="*/ 0 h 292"/>
              <a:gd name="T14" fmla="*/ 2147483646 w 110"/>
              <a:gd name="T15" fmla="*/ 0 h 292"/>
              <a:gd name="T16" fmla="*/ 2147483646 w 110"/>
              <a:gd name="T17" fmla="*/ 2147483646 h 292"/>
              <a:gd name="T18" fmla="*/ 2147483646 w 110"/>
              <a:gd name="T19" fmla="*/ 2147483646 h 292"/>
              <a:gd name="T20" fmla="*/ 2147483646 w 110"/>
              <a:gd name="T21" fmla="*/ 2147483646 h 292"/>
              <a:gd name="T22" fmla="*/ 2147483646 w 110"/>
              <a:gd name="T23" fmla="*/ 2147483646 h 292"/>
              <a:gd name="T24" fmla="*/ 2147483646 w 110"/>
              <a:gd name="T25" fmla="*/ 2147483646 h 292"/>
              <a:gd name="T26" fmla="*/ 2147483646 w 110"/>
              <a:gd name="T27" fmla="*/ 2147483646 h 292"/>
              <a:gd name="T28" fmla="*/ 2147483646 w 110"/>
              <a:gd name="T29" fmla="*/ 2147483646 h 292"/>
              <a:gd name="T30" fmla="*/ 2147483646 w 110"/>
              <a:gd name="T31" fmla="*/ 2147483646 h 292"/>
              <a:gd name="T32" fmla="*/ 2147483646 w 110"/>
              <a:gd name="T33" fmla="*/ 2147483646 h 292"/>
              <a:gd name="T34" fmla="*/ 2147483646 w 110"/>
              <a:gd name="T35" fmla="*/ 2147483646 h 292"/>
              <a:gd name="T36" fmla="*/ 2147483646 w 110"/>
              <a:gd name="T37" fmla="*/ 2147483646 h 292"/>
              <a:gd name="T38" fmla="*/ 2147483646 w 110"/>
              <a:gd name="T39" fmla="*/ 2147483646 h 292"/>
              <a:gd name="T40" fmla="*/ 2147483646 w 110"/>
              <a:gd name="T41" fmla="*/ 2147483646 h 292"/>
              <a:gd name="T42" fmla="*/ 0 w 110"/>
              <a:gd name="T43" fmla="*/ 2147483646 h 292"/>
              <a:gd name="T44" fmla="*/ 0 w 110"/>
              <a:gd name="T45" fmla="*/ 2147483646 h 292"/>
              <a:gd name="T46" fmla="*/ 0 w 110"/>
              <a:gd name="T47" fmla="*/ 2147483646 h 292"/>
              <a:gd name="T48" fmla="*/ 2147483646 w 110"/>
              <a:gd name="T49" fmla="*/ 2147483646 h 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292">
                <a:moveTo>
                  <a:pt x="91" y="7"/>
                </a:moveTo>
                <a:lnTo>
                  <a:pt x="91" y="7"/>
                </a:lnTo>
                <a:lnTo>
                  <a:pt x="92" y="4"/>
                </a:lnTo>
                <a:lnTo>
                  <a:pt x="96" y="0"/>
                </a:lnTo>
                <a:lnTo>
                  <a:pt x="99" y="0"/>
                </a:lnTo>
                <a:lnTo>
                  <a:pt x="103" y="0"/>
                </a:lnTo>
                <a:lnTo>
                  <a:pt x="106" y="2"/>
                </a:lnTo>
                <a:lnTo>
                  <a:pt x="108" y="5"/>
                </a:lnTo>
                <a:lnTo>
                  <a:pt x="110" y="9"/>
                </a:lnTo>
                <a:lnTo>
                  <a:pt x="108" y="12"/>
                </a:lnTo>
                <a:lnTo>
                  <a:pt x="19" y="286"/>
                </a:lnTo>
                <a:lnTo>
                  <a:pt x="17" y="289"/>
                </a:lnTo>
                <a:lnTo>
                  <a:pt x="13" y="291"/>
                </a:lnTo>
                <a:lnTo>
                  <a:pt x="10" y="292"/>
                </a:lnTo>
                <a:lnTo>
                  <a:pt x="6" y="292"/>
                </a:lnTo>
                <a:lnTo>
                  <a:pt x="3" y="291"/>
                </a:lnTo>
                <a:lnTo>
                  <a:pt x="0" y="287"/>
                </a:lnTo>
                <a:lnTo>
                  <a:pt x="0" y="284"/>
                </a:lnTo>
                <a:lnTo>
                  <a:pt x="0" y="280"/>
                </a:lnTo>
                <a:lnTo>
                  <a:pt x="91"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5" name="Freeform 153"/>
          <p:cNvSpPr/>
          <p:nvPr userDrawn="1"/>
        </p:nvSpPr>
        <p:spPr bwMode="auto">
          <a:xfrm>
            <a:off x="5213351" y="2388395"/>
            <a:ext cx="422275" cy="198835"/>
          </a:xfrm>
          <a:custGeom>
            <a:avLst/>
            <a:gdLst>
              <a:gd name="T0" fmla="*/ 2147483646 w 266"/>
              <a:gd name="T1" fmla="*/ 2147483646 h 167"/>
              <a:gd name="T2" fmla="*/ 2147483646 w 266"/>
              <a:gd name="T3" fmla="*/ 2147483646 h 167"/>
              <a:gd name="T4" fmla="*/ 2147483646 w 266"/>
              <a:gd name="T5" fmla="*/ 0 h 167"/>
              <a:gd name="T6" fmla="*/ 2147483646 w 266"/>
              <a:gd name="T7" fmla="*/ 0 h 167"/>
              <a:gd name="T8" fmla="*/ 2147483646 w 266"/>
              <a:gd name="T9" fmla="*/ 2147483646 h 167"/>
              <a:gd name="T10" fmla="*/ 2147483646 w 266"/>
              <a:gd name="T11" fmla="*/ 2147483646 h 167"/>
              <a:gd name="T12" fmla="*/ 2147483646 w 266"/>
              <a:gd name="T13" fmla="*/ 2147483646 h 167"/>
              <a:gd name="T14" fmla="*/ 2147483646 w 266"/>
              <a:gd name="T15" fmla="*/ 2147483646 h 167"/>
              <a:gd name="T16" fmla="*/ 2147483646 w 266"/>
              <a:gd name="T17" fmla="*/ 2147483646 h 167"/>
              <a:gd name="T18" fmla="*/ 2147483646 w 266"/>
              <a:gd name="T19" fmla="*/ 2147483646 h 167"/>
              <a:gd name="T20" fmla="*/ 2147483646 w 266"/>
              <a:gd name="T21" fmla="*/ 2147483646 h 167"/>
              <a:gd name="T22" fmla="*/ 2147483646 w 266"/>
              <a:gd name="T23" fmla="*/ 2147483646 h 167"/>
              <a:gd name="T24" fmla="*/ 2147483646 w 266"/>
              <a:gd name="T25" fmla="*/ 2147483646 h 167"/>
              <a:gd name="T26" fmla="*/ 2147483646 w 266"/>
              <a:gd name="T27" fmla="*/ 2147483646 h 167"/>
              <a:gd name="T28" fmla="*/ 2147483646 w 266"/>
              <a:gd name="T29" fmla="*/ 2147483646 h 167"/>
              <a:gd name="T30" fmla="*/ 2147483646 w 266"/>
              <a:gd name="T31" fmla="*/ 2147483646 h 167"/>
              <a:gd name="T32" fmla="*/ 2147483646 w 266"/>
              <a:gd name="T33" fmla="*/ 2147483646 h 167"/>
              <a:gd name="T34" fmla="*/ 0 w 266"/>
              <a:gd name="T35" fmla="*/ 2147483646 h 167"/>
              <a:gd name="T36" fmla="*/ 0 w 266"/>
              <a:gd name="T37" fmla="*/ 2147483646 h 167"/>
              <a:gd name="T38" fmla="*/ 0 w 266"/>
              <a:gd name="T39" fmla="*/ 2147483646 h 167"/>
              <a:gd name="T40" fmla="*/ 0 w 266"/>
              <a:gd name="T41" fmla="*/ 2147483646 h 167"/>
              <a:gd name="T42" fmla="*/ 0 w 266"/>
              <a:gd name="T43" fmla="*/ 2147483646 h 167"/>
              <a:gd name="T44" fmla="*/ 2147483646 w 266"/>
              <a:gd name="T45" fmla="*/ 2147483646 h 167"/>
              <a:gd name="T46" fmla="*/ 2147483646 w 266"/>
              <a:gd name="T47" fmla="*/ 2147483646 h 167"/>
              <a:gd name="T48" fmla="*/ 2147483646 w 266"/>
              <a:gd name="T49" fmla="*/ 2147483646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6" h="167">
                <a:moveTo>
                  <a:pt x="251" y="2"/>
                </a:moveTo>
                <a:lnTo>
                  <a:pt x="251" y="2"/>
                </a:lnTo>
                <a:lnTo>
                  <a:pt x="254" y="0"/>
                </a:lnTo>
                <a:lnTo>
                  <a:pt x="260" y="0"/>
                </a:lnTo>
                <a:lnTo>
                  <a:pt x="263" y="2"/>
                </a:lnTo>
                <a:lnTo>
                  <a:pt x="265" y="5"/>
                </a:lnTo>
                <a:lnTo>
                  <a:pt x="266" y="9"/>
                </a:lnTo>
                <a:lnTo>
                  <a:pt x="266" y="12"/>
                </a:lnTo>
                <a:lnTo>
                  <a:pt x="265" y="16"/>
                </a:lnTo>
                <a:lnTo>
                  <a:pt x="261" y="19"/>
                </a:lnTo>
                <a:lnTo>
                  <a:pt x="14" y="165"/>
                </a:lnTo>
                <a:lnTo>
                  <a:pt x="10" y="167"/>
                </a:lnTo>
                <a:lnTo>
                  <a:pt x="7" y="167"/>
                </a:lnTo>
                <a:lnTo>
                  <a:pt x="3" y="165"/>
                </a:lnTo>
                <a:lnTo>
                  <a:pt x="0" y="162"/>
                </a:lnTo>
                <a:lnTo>
                  <a:pt x="0" y="158"/>
                </a:lnTo>
                <a:lnTo>
                  <a:pt x="0" y="155"/>
                </a:lnTo>
                <a:lnTo>
                  <a:pt x="2" y="151"/>
                </a:lnTo>
                <a:lnTo>
                  <a:pt x="3" y="148"/>
                </a:lnTo>
                <a:lnTo>
                  <a:pt x="251"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6" name="Freeform 154"/>
          <p:cNvSpPr/>
          <p:nvPr userDrawn="1"/>
        </p:nvSpPr>
        <p:spPr bwMode="auto">
          <a:xfrm>
            <a:off x="5734051" y="2459832"/>
            <a:ext cx="112713" cy="360760"/>
          </a:xfrm>
          <a:custGeom>
            <a:avLst/>
            <a:gdLst>
              <a:gd name="T0" fmla="*/ 2147483646 w 71"/>
              <a:gd name="T1" fmla="*/ 2147483646 h 303"/>
              <a:gd name="T2" fmla="*/ 2147483646 w 71"/>
              <a:gd name="T3" fmla="*/ 2147483646 h 303"/>
              <a:gd name="T4" fmla="*/ 2147483646 w 71"/>
              <a:gd name="T5" fmla="*/ 2147483646 h 303"/>
              <a:gd name="T6" fmla="*/ 2147483646 w 71"/>
              <a:gd name="T7" fmla="*/ 2147483646 h 303"/>
              <a:gd name="T8" fmla="*/ 2147483646 w 71"/>
              <a:gd name="T9" fmla="*/ 0 h 303"/>
              <a:gd name="T10" fmla="*/ 2147483646 w 71"/>
              <a:gd name="T11" fmla="*/ 0 h 303"/>
              <a:gd name="T12" fmla="*/ 2147483646 w 71"/>
              <a:gd name="T13" fmla="*/ 0 h 303"/>
              <a:gd name="T14" fmla="*/ 2147483646 w 71"/>
              <a:gd name="T15" fmla="*/ 0 h 303"/>
              <a:gd name="T16" fmla="*/ 2147483646 w 71"/>
              <a:gd name="T17" fmla="*/ 2147483646 h 303"/>
              <a:gd name="T18" fmla="*/ 2147483646 w 71"/>
              <a:gd name="T19" fmla="*/ 2147483646 h 303"/>
              <a:gd name="T20" fmla="*/ 2147483646 w 71"/>
              <a:gd name="T21" fmla="*/ 2147483646 h 303"/>
              <a:gd name="T22" fmla="*/ 2147483646 w 71"/>
              <a:gd name="T23" fmla="*/ 2147483646 h 303"/>
              <a:gd name="T24" fmla="*/ 2147483646 w 71"/>
              <a:gd name="T25" fmla="*/ 2147483646 h 303"/>
              <a:gd name="T26" fmla="*/ 2147483646 w 71"/>
              <a:gd name="T27" fmla="*/ 2147483646 h 303"/>
              <a:gd name="T28" fmla="*/ 2147483646 w 71"/>
              <a:gd name="T29" fmla="*/ 2147483646 h 303"/>
              <a:gd name="T30" fmla="*/ 2147483646 w 71"/>
              <a:gd name="T31" fmla="*/ 2147483646 h 303"/>
              <a:gd name="T32" fmla="*/ 2147483646 w 71"/>
              <a:gd name="T33" fmla="*/ 2147483646 h 303"/>
              <a:gd name="T34" fmla="*/ 2147483646 w 71"/>
              <a:gd name="T35" fmla="*/ 2147483646 h 303"/>
              <a:gd name="T36" fmla="*/ 2147483646 w 71"/>
              <a:gd name="T37" fmla="*/ 2147483646 h 303"/>
              <a:gd name="T38" fmla="*/ 2147483646 w 71"/>
              <a:gd name="T39" fmla="*/ 2147483646 h 303"/>
              <a:gd name="T40" fmla="*/ 2147483646 w 71"/>
              <a:gd name="T41" fmla="*/ 2147483646 h 303"/>
              <a:gd name="T42" fmla="*/ 2147483646 w 71"/>
              <a:gd name="T43" fmla="*/ 2147483646 h 303"/>
              <a:gd name="T44" fmla="*/ 0 w 71"/>
              <a:gd name="T45" fmla="*/ 2147483646 h 303"/>
              <a:gd name="T46" fmla="*/ 0 w 71"/>
              <a:gd name="T47" fmla="*/ 2147483646 h 303"/>
              <a:gd name="T48" fmla="*/ 2147483646 w 71"/>
              <a:gd name="T49" fmla="*/ 2147483646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303">
                <a:moveTo>
                  <a:pt x="52" y="9"/>
                </a:moveTo>
                <a:lnTo>
                  <a:pt x="52" y="9"/>
                </a:lnTo>
                <a:lnTo>
                  <a:pt x="54" y="5"/>
                </a:lnTo>
                <a:lnTo>
                  <a:pt x="57" y="2"/>
                </a:lnTo>
                <a:lnTo>
                  <a:pt x="59" y="0"/>
                </a:lnTo>
                <a:lnTo>
                  <a:pt x="64" y="0"/>
                </a:lnTo>
                <a:lnTo>
                  <a:pt x="67" y="2"/>
                </a:lnTo>
                <a:lnTo>
                  <a:pt x="69" y="5"/>
                </a:lnTo>
                <a:lnTo>
                  <a:pt x="71" y="9"/>
                </a:lnTo>
                <a:lnTo>
                  <a:pt x="71" y="12"/>
                </a:lnTo>
                <a:lnTo>
                  <a:pt x="19" y="294"/>
                </a:lnTo>
                <a:lnTo>
                  <a:pt x="19" y="299"/>
                </a:lnTo>
                <a:lnTo>
                  <a:pt x="16" y="301"/>
                </a:lnTo>
                <a:lnTo>
                  <a:pt x="12" y="303"/>
                </a:lnTo>
                <a:lnTo>
                  <a:pt x="9" y="303"/>
                </a:lnTo>
                <a:lnTo>
                  <a:pt x="5" y="301"/>
                </a:lnTo>
                <a:lnTo>
                  <a:pt x="2" y="299"/>
                </a:lnTo>
                <a:lnTo>
                  <a:pt x="0" y="296"/>
                </a:lnTo>
                <a:lnTo>
                  <a:pt x="0" y="291"/>
                </a:lnTo>
                <a:lnTo>
                  <a:pt x="52" y="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7" name="Freeform 155"/>
          <p:cNvSpPr/>
          <p:nvPr userDrawn="1"/>
        </p:nvSpPr>
        <p:spPr bwMode="auto">
          <a:xfrm>
            <a:off x="5868989" y="2436020"/>
            <a:ext cx="46037" cy="365522"/>
          </a:xfrm>
          <a:custGeom>
            <a:avLst/>
            <a:gdLst>
              <a:gd name="T0" fmla="*/ 0 w 29"/>
              <a:gd name="T1" fmla="*/ 2147483646 h 307"/>
              <a:gd name="T2" fmla="*/ 0 w 29"/>
              <a:gd name="T3" fmla="*/ 2147483646 h 307"/>
              <a:gd name="T4" fmla="*/ 2147483646 w 29"/>
              <a:gd name="T5" fmla="*/ 2147483646 h 307"/>
              <a:gd name="T6" fmla="*/ 2147483646 w 29"/>
              <a:gd name="T7" fmla="*/ 2147483646 h 307"/>
              <a:gd name="T8" fmla="*/ 2147483646 w 29"/>
              <a:gd name="T9" fmla="*/ 2147483646 h 307"/>
              <a:gd name="T10" fmla="*/ 2147483646 w 29"/>
              <a:gd name="T11" fmla="*/ 0 h 307"/>
              <a:gd name="T12" fmla="*/ 2147483646 w 29"/>
              <a:gd name="T13" fmla="*/ 0 h 307"/>
              <a:gd name="T14" fmla="*/ 2147483646 w 29"/>
              <a:gd name="T15" fmla="*/ 0 h 307"/>
              <a:gd name="T16" fmla="*/ 2147483646 w 29"/>
              <a:gd name="T17" fmla="*/ 2147483646 h 307"/>
              <a:gd name="T18" fmla="*/ 2147483646 w 29"/>
              <a:gd name="T19" fmla="*/ 2147483646 h 307"/>
              <a:gd name="T20" fmla="*/ 2147483646 w 29"/>
              <a:gd name="T21" fmla="*/ 2147483646 h 307"/>
              <a:gd name="T22" fmla="*/ 2147483646 w 29"/>
              <a:gd name="T23" fmla="*/ 2147483646 h 307"/>
              <a:gd name="T24" fmla="*/ 2147483646 w 29"/>
              <a:gd name="T25" fmla="*/ 2147483646 h 307"/>
              <a:gd name="T26" fmla="*/ 2147483646 w 29"/>
              <a:gd name="T27" fmla="*/ 2147483646 h 307"/>
              <a:gd name="T28" fmla="*/ 2147483646 w 29"/>
              <a:gd name="T29" fmla="*/ 2147483646 h 307"/>
              <a:gd name="T30" fmla="*/ 2147483646 w 29"/>
              <a:gd name="T31" fmla="*/ 2147483646 h 307"/>
              <a:gd name="T32" fmla="*/ 2147483646 w 29"/>
              <a:gd name="T33" fmla="*/ 2147483646 h 307"/>
              <a:gd name="T34" fmla="*/ 2147483646 w 29"/>
              <a:gd name="T35" fmla="*/ 2147483646 h 307"/>
              <a:gd name="T36" fmla="*/ 2147483646 w 29"/>
              <a:gd name="T37" fmla="*/ 2147483646 h 307"/>
              <a:gd name="T38" fmla="*/ 2147483646 w 29"/>
              <a:gd name="T39" fmla="*/ 2147483646 h 307"/>
              <a:gd name="T40" fmla="*/ 2147483646 w 29"/>
              <a:gd name="T41" fmla="*/ 2147483646 h 307"/>
              <a:gd name="T42" fmla="*/ 2147483646 w 29"/>
              <a:gd name="T43" fmla="*/ 2147483646 h 307"/>
              <a:gd name="T44" fmla="*/ 2147483646 w 29"/>
              <a:gd name="T45" fmla="*/ 2147483646 h 307"/>
              <a:gd name="T46" fmla="*/ 2147483646 w 29"/>
              <a:gd name="T47" fmla="*/ 2147483646 h 307"/>
              <a:gd name="T48" fmla="*/ 0 w 29"/>
              <a:gd name="T49" fmla="*/ 2147483646 h 3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 h="307">
                <a:moveTo>
                  <a:pt x="0" y="10"/>
                </a:moveTo>
                <a:lnTo>
                  <a:pt x="0" y="10"/>
                </a:lnTo>
                <a:lnTo>
                  <a:pt x="1" y="7"/>
                </a:lnTo>
                <a:lnTo>
                  <a:pt x="3" y="3"/>
                </a:lnTo>
                <a:lnTo>
                  <a:pt x="6" y="1"/>
                </a:lnTo>
                <a:lnTo>
                  <a:pt x="10" y="0"/>
                </a:lnTo>
                <a:lnTo>
                  <a:pt x="13" y="1"/>
                </a:lnTo>
                <a:lnTo>
                  <a:pt x="17" y="3"/>
                </a:lnTo>
                <a:lnTo>
                  <a:pt x="18" y="7"/>
                </a:lnTo>
                <a:lnTo>
                  <a:pt x="20" y="10"/>
                </a:lnTo>
                <a:lnTo>
                  <a:pt x="29" y="297"/>
                </a:lnTo>
                <a:lnTo>
                  <a:pt x="29" y="301"/>
                </a:lnTo>
                <a:lnTo>
                  <a:pt x="27" y="304"/>
                </a:lnTo>
                <a:lnTo>
                  <a:pt x="24" y="306"/>
                </a:lnTo>
                <a:lnTo>
                  <a:pt x="20" y="307"/>
                </a:lnTo>
                <a:lnTo>
                  <a:pt x="15" y="306"/>
                </a:lnTo>
                <a:lnTo>
                  <a:pt x="13" y="304"/>
                </a:lnTo>
                <a:lnTo>
                  <a:pt x="10" y="302"/>
                </a:lnTo>
                <a:lnTo>
                  <a:pt x="10" y="297"/>
                </a:lnTo>
                <a:lnTo>
                  <a:pt x="0" y="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8" name="Freeform 156"/>
          <p:cNvSpPr/>
          <p:nvPr userDrawn="1"/>
        </p:nvSpPr>
        <p:spPr bwMode="auto">
          <a:xfrm>
            <a:off x="5916614" y="2405064"/>
            <a:ext cx="161925" cy="345281"/>
          </a:xfrm>
          <a:custGeom>
            <a:avLst/>
            <a:gdLst>
              <a:gd name="T0" fmla="*/ 0 w 102"/>
              <a:gd name="T1" fmla="*/ 2147483646 h 290"/>
              <a:gd name="T2" fmla="*/ 0 w 102"/>
              <a:gd name="T3" fmla="*/ 2147483646 h 290"/>
              <a:gd name="T4" fmla="*/ 0 w 102"/>
              <a:gd name="T5" fmla="*/ 2147483646 h 290"/>
              <a:gd name="T6" fmla="*/ 0 w 102"/>
              <a:gd name="T7" fmla="*/ 2147483646 h 290"/>
              <a:gd name="T8" fmla="*/ 2147483646 w 102"/>
              <a:gd name="T9" fmla="*/ 2147483646 h 290"/>
              <a:gd name="T10" fmla="*/ 2147483646 w 102"/>
              <a:gd name="T11" fmla="*/ 0 h 290"/>
              <a:gd name="T12" fmla="*/ 2147483646 w 102"/>
              <a:gd name="T13" fmla="*/ 0 h 290"/>
              <a:gd name="T14" fmla="*/ 2147483646 w 102"/>
              <a:gd name="T15" fmla="*/ 0 h 290"/>
              <a:gd name="T16" fmla="*/ 2147483646 w 102"/>
              <a:gd name="T17" fmla="*/ 0 h 290"/>
              <a:gd name="T18" fmla="*/ 2147483646 w 102"/>
              <a:gd name="T19" fmla="*/ 2147483646 h 290"/>
              <a:gd name="T20" fmla="*/ 2147483646 w 102"/>
              <a:gd name="T21" fmla="*/ 2147483646 h 290"/>
              <a:gd name="T22" fmla="*/ 2147483646 w 102"/>
              <a:gd name="T23" fmla="*/ 2147483646 h 290"/>
              <a:gd name="T24" fmla="*/ 2147483646 w 102"/>
              <a:gd name="T25" fmla="*/ 2147483646 h 290"/>
              <a:gd name="T26" fmla="*/ 2147483646 w 102"/>
              <a:gd name="T27" fmla="*/ 2147483646 h 290"/>
              <a:gd name="T28" fmla="*/ 2147483646 w 102"/>
              <a:gd name="T29" fmla="*/ 2147483646 h 290"/>
              <a:gd name="T30" fmla="*/ 2147483646 w 102"/>
              <a:gd name="T31" fmla="*/ 2147483646 h 290"/>
              <a:gd name="T32" fmla="*/ 2147483646 w 102"/>
              <a:gd name="T33" fmla="*/ 2147483646 h 290"/>
              <a:gd name="T34" fmla="*/ 2147483646 w 102"/>
              <a:gd name="T35" fmla="*/ 2147483646 h 290"/>
              <a:gd name="T36" fmla="*/ 2147483646 w 102"/>
              <a:gd name="T37" fmla="*/ 2147483646 h 290"/>
              <a:gd name="T38" fmla="*/ 2147483646 w 102"/>
              <a:gd name="T39" fmla="*/ 2147483646 h 290"/>
              <a:gd name="T40" fmla="*/ 2147483646 w 102"/>
              <a:gd name="T41" fmla="*/ 2147483646 h 290"/>
              <a:gd name="T42" fmla="*/ 2147483646 w 102"/>
              <a:gd name="T43" fmla="*/ 2147483646 h 290"/>
              <a:gd name="T44" fmla="*/ 2147483646 w 102"/>
              <a:gd name="T45" fmla="*/ 2147483646 h 290"/>
              <a:gd name="T46" fmla="*/ 2147483646 w 102"/>
              <a:gd name="T47" fmla="*/ 2147483646 h 290"/>
              <a:gd name="T48" fmla="*/ 0 w 102"/>
              <a:gd name="T49" fmla="*/ 2147483646 h 2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2" h="290">
                <a:moveTo>
                  <a:pt x="0" y="12"/>
                </a:moveTo>
                <a:lnTo>
                  <a:pt x="0" y="12"/>
                </a:lnTo>
                <a:lnTo>
                  <a:pt x="0" y="8"/>
                </a:lnTo>
                <a:lnTo>
                  <a:pt x="0" y="5"/>
                </a:lnTo>
                <a:lnTo>
                  <a:pt x="4" y="2"/>
                </a:lnTo>
                <a:lnTo>
                  <a:pt x="7" y="0"/>
                </a:lnTo>
                <a:lnTo>
                  <a:pt x="11" y="0"/>
                </a:lnTo>
                <a:lnTo>
                  <a:pt x="14" y="2"/>
                </a:lnTo>
                <a:lnTo>
                  <a:pt x="18" y="3"/>
                </a:lnTo>
                <a:lnTo>
                  <a:pt x="19" y="7"/>
                </a:lnTo>
                <a:lnTo>
                  <a:pt x="102" y="278"/>
                </a:lnTo>
                <a:lnTo>
                  <a:pt x="102" y="282"/>
                </a:lnTo>
                <a:lnTo>
                  <a:pt x="102" y="285"/>
                </a:lnTo>
                <a:lnTo>
                  <a:pt x="98" y="289"/>
                </a:lnTo>
                <a:lnTo>
                  <a:pt x="95" y="290"/>
                </a:lnTo>
                <a:lnTo>
                  <a:pt x="92" y="290"/>
                </a:lnTo>
                <a:lnTo>
                  <a:pt x="88" y="289"/>
                </a:lnTo>
                <a:lnTo>
                  <a:pt x="85" y="287"/>
                </a:lnTo>
                <a:lnTo>
                  <a:pt x="83" y="284"/>
                </a:lnTo>
                <a:lnTo>
                  <a:pt x="0"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59" name="Freeform 157"/>
          <p:cNvSpPr/>
          <p:nvPr userDrawn="1"/>
        </p:nvSpPr>
        <p:spPr bwMode="auto">
          <a:xfrm>
            <a:off x="5149851" y="2343150"/>
            <a:ext cx="473075" cy="110729"/>
          </a:xfrm>
          <a:custGeom>
            <a:avLst/>
            <a:gdLst>
              <a:gd name="T0" fmla="*/ 2147483646 w 298"/>
              <a:gd name="T1" fmla="*/ 0 h 93"/>
              <a:gd name="T2" fmla="*/ 2147483646 w 298"/>
              <a:gd name="T3" fmla="*/ 0 h 93"/>
              <a:gd name="T4" fmla="*/ 2147483646 w 298"/>
              <a:gd name="T5" fmla="*/ 0 h 93"/>
              <a:gd name="T6" fmla="*/ 2147483646 w 298"/>
              <a:gd name="T7" fmla="*/ 2147483646 h 93"/>
              <a:gd name="T8" fmla="*/ 2147483646 w 298"/>
              <a:gd name="T9" fmla="*/ 2147483646 h 93"/>
              <a:gd name="T10" fmla="*/ 2147483646 w 298"/>
              <a:gd name="T11" fmla="*/ 2147483646 h 93"/>
              <a:gd name="T12" fmla="*/ 2147483646 w 298"/>
              <a:gd name="T13" fmla="*/ 2147483646 h 93"/>
              <a:gd name="T14" fmla="*/ 2147483646 w 298"/>
              <a:gd name="T15" fmla="*/ 2147483646 h 93"/>
              <a:gd name="T16" fmla="*/ 2147483646 w 298"/>
              <a:gd name="T17" fmla="*/ 2147483646 h 93"/>
              <a:gd name="T18" fmla="*/ 2147483646 w 298"/>
              <a:gd name="T19" fmla="*/ 2147483646 h 93"/>
              <a:gd name="T20" fmla="*/ 2147483646 w 298"/>
              <a:gd name="T21" fmla="*/ 2147483646 h 93"/>
              <a:gd name="T22" fmla="*/ 2147483646 w 298"/>
              <a:gd name="T23" fmla="*/ 2147483646 h 93"/>
              <a:gd name="T24" fmla="*/ 2147483646 w 298"/>
              <a:gd name="T25" fmla="*/ 2147483646 h 93"/>
              <a:gd name="T26" fmla="*/ 2147483646 w 298"/>
              <a:gd name="T27" fmla="*/ 2147483646 h 93"/>
              <a:gd name="T28" fmla="*/ 2147483646 w 298"/>
              <a:gd name="T29" fmla="*/ 2147483646 h 93"/>
              <a:gd name="T30" fmla="*/ 2147483646 w 298"/>
              <a:gd name="T31" fmla="*/ 2147483646 h 93"/>
              <a:gd name="T32" fmla="*/ 2147483646 w 298"/>
              <a:gd name="T33" fmla="*/ 2147483646 h 93"/>
              <a:gd name="T34" fmla="*/ 0 w 298"/>
              <a:gd name="T35" fmla="*/ 2147483646 h 93"/>
              <a:gd name="T36" fmla="*/ 0 w 298"/>
              <a:gd name="T37" fmla="*/ 2147483646 h 93"/>
              <a:gd name="T38" fmla="*/ 0 w 298"/>
              <a:gd name="T39" fmla="*/ 2147483646 h 93"/>
              <a:gd name="T40" fmla="*/ 0 w 298"/>
              <a:gd name="T41" fmla="*/ 2147483646 h 93"/>
              <a:gd name="T42" fmla="*/ 2147483646 w 298"/>
              <a:gd name="T43" fmla="*/ 2147483646 h 93"/>
              <a:gd name="T44" fmla="*/ 2147483646 w 298"/>
              <a:gd name="T45" fmla="*/ 2147483646 h 93"/>
              <a:gd name="T46" fmla="*/ 2147483646 w 298"/>
              <a:gd name="T47" fmla="*/ 2147483646 h 93"/>
              <a:gd name="T48" fmla="*/ 2147483646 w 298"/>
              <a:gd name="T49" fmla="*/ 0 h 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8" h="93">
                <a:moveTo>
                  <a:pt x="286" y="0"/>
                </a:moveTo>
                <a:lnTo>
                  <a:pt x="286" y="0"/>
                </a:lnTo>
                <a:lnTo>
                  <a:pt x="289" y="0"/>
                </a:lnTo>
                <a:lnTo>
                  <a:pt x="293" y="2"/>
                </a:lnTo>
                <a:lnTo>
                  <a:pt x="296" y="4"/>
                </a:lnTo>
                <a:lnTo>
                  <a:pt x="298" y="7"/>
                </a:lnTo>
                <a:lnTo>
                  <a:pt x="298" y="12"/>
                </a:lnTo>
                <a:lnTo>
                  <a:pt x="296" y="16"/>
                </a:lnTo>
                <a:lnTo>
                  <a:pt x="294" y="18"/>
                </a:lnTo>
                <a:lnTo>
                  <a:pt x="291" y="19"/>
                </a:lnTo>
                <a:lnTo>
                  <a:pt x="12" y="93"/>
                </a:lnTo>
                <a:lnTo>
                  <a:pt x="9" y="93"/>
                </a:lnTo>
                <a:lnTo>
                  <a:pt x="6" y="91"/>
                </a:lnTo>
                <a:lnTo>
                  <a:pt x="2" y="90"/>
                </a:lnTo>
                <a:lnTo>
                  <a:pt x="0" y="86"/>
                </a:lnTo>
                <a:lnTo>
                  <a:pt x="0" y="83"/>
                </a:lnTo>
                <a:lnTo>
                  <a:pt x="2" y="79"/>
                </a:lnTo>
                <a:lnTo>
                  <a:pt x="4" y="76"/>
                </a:lnTo>
                <a:lnTo>
                  <a:pt x="7" y="74"/>
                </a:lnTo>
                <a:lnTo>
                  <a:pt x="28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0" name="Freeform 158"/>
          <p:cNvSpPr/>
          <p:nvPr userDrawn="1"/>
        </p:nvSpPr>
        <p:spPr bwMode="auto">
          <a:xfrm>
            <a:off x="5141914" y="2286000"/>
            <a:ext cx="485775" cy="48816"/>
          </a:xfrm>
          <a:custGeom>
            <a:avLst/>
            <a:gdLst>
              <a:gd name="T0" fmla="*/ 2147483646 w 306"/>
              <a:gd name="T1" fmla="*/ 0 h 41"/>
              <a:gd name="T2" fmla="*/ 2147483646 w 306"/>
              <a:gd name="T3" fmla="*/ 0 h 41"/>
              <a:gd name="T4" fmla="*/ 2147483646 w 306"/>
              <a:gd name="T5" fmla="*/ 0 h 41"/>
              <a:gd name="T6" fmla="*/ 2147483646 w 306"/>
              <a:gd name="T7" fmla="*/ 2147483646 h 41"/>
              <a:gd name="T8" fmla="*/ 2147483646 w 306"/>
              <a:gd name="T9" fmla="*/ 2147483646 h 41"/>
              <a:gd name="T10" fmla="*/ 2147483646 w 306"/>
              <a:gd name="T11" fmla="*/ 2147483646 h 41"/>
              <a:gd name="T12" fmla="*/ 2147483646 w 306"/>
              <a:gd name="T13" fmla="*/ 2147483646 h 41"/>
              <a:gd name="T14" fmla="*/ 2147483646 w 306"/>
              <a:gd name="T15" fmla="*/ 2147483646 h 41"/>
              <a:gd name="T16" fmla="*/ 2147483646 w 306"/>
              <a:gd name="T17" fmla="*/ 2147483646 h 41"/>
              <a:gd name="T18" fmla="*/ 2147483646 w 306"/>
              <a:gd name="T19" fmla="*/ 2147483646 h 41"/>
              <a:gd name="T20" fmla="*/ 2147483646 w 306"/>
              <a:gd name="T21" fmla="*/ 2147483646 h 41"/>
              <a:gd name="T22" fmla="*/ 2147483646 w 306"/>
              <a:gd name="T23" fmla="*/ 2147483646 h 41"/>
              <a:gd name="T24" fmla="*/ 2147483646 w 306"/>
              <a:gd name="T25" fmla="*/ 2147483646 h 41"/>
              <a:gd name="T26" fmla="*/ 2147483646 w 306"/>
              <a:gd name="T27" fmla="*/ 2147483646 h 41"/>
              <a:gd name="T28" fmla="*/ 2147483646 w 306"/>
              <a:gd name="T29" fmla="*/ 2147483646 h 41"/>
              <a:gd name="T30" fmla="*/ 2147483646 w 306"/>
              <a:gd name="T31" fmla="*/ 2147483646 h 41"/>
              <a:gd name="T32" fmla="*/ 0 w 306"/>
              <a:gd name="T33" fmla="*/ 2147483646 h 41"/>
              <a:gd name="T34" fmla="*/ 0 w 306"/>
              <a:gd name="T35" fmla="*/ 2147483646 h 41"/>
              <a:gd name="T36" fmla="*/ 0 w 306"/>
              <a:gd name="T37" fmla="*/ 2147483646 h 41"/>
              <a:gd name="T38" fmla="*/ 0 w 306"/>
              <a:gd name="T39" fmla="*/ 2147483646 h 41"/>
              <a:gd name="T40" fmla="*/ 0 w 306"/>
              <a:gd name="T41" fmla="*/ 2147483646 h 41"/>
              <a:gd name="T42" fmla="*/ 2147483646 w 306"/>
              <a:gd name="T43" fmla="*/ 2147483646 h 41"/>
              <a:gd name="T44" fmla="*/ 2147483646 w 306"/>
              <a:gd name="T45" fmla="*/ 2147483646 h 41"/>
              <a:gd name="T46" fmla="*/ 2147483646 w 306"/>
              <a:gd name="T47" fmla="*/ 2147483646 h 41"/>
              <a:gd name="T48" fmla="*/ 2147483646 w 306"/>
              <a:gd name="T49" fmla="*/ 0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6" h="41">
                <a:moveTo>
                  <a:pt x="296" y="0"/>
                </a:moveTo>
                <a:lnTo>
                  <a:pt x="296" y="0"/>
                </a:lnTo>
                <a:lnTo>
                  <a:pt x="299" y="0"/>
                </a:lnTo>
                <a:lnTo>
                  <a:pt x="303" y="2"/>
                </a:lnTo>
                <a:lnTo>
                  <a:pt x="305" y="5"/>
                </a:lnTo>
                <a:lnTo>
                  <a:pt x="306" y="9"/>
                </a:lnTo>
                <a:lnTo>
                  <a:pt x="306" y="12"/>
                </a:lnTo>
                <a:lnTo>
                  <a:pt x="305" y="16"/>
                </a:lnTo>
                <a:lnTo>
                  <a:pt x="301" y="19"/>
                </a:lnTo>
                <a:lnTo>
                  <a:pt x="298" y="19"/>
                </a:lnTo>
                <a:lnTo>
                  <a:pt x="11" y="41"/>
                </a:lnTo>
                <a:lnTo>
                  <a:pt x="7" y="41"/>
                </a:lnTo>
                <a:lnTo>
                  <a:pt x="4" y="40"/>
                </a:lnTo>
                <a:lnTo>
                  <a:pt x="0" y="36"/>
                </a:lnTo>
                <a:lnTo>
                  <a:pt x="0" y="33"/>
                </a:lnTo>
                <a:lnTo>
                  <a:pt x="0" y="29"/>
                </a:lnTo>
                <a:lnTo>
                  <a:pt x="2" y="26"/>
                </a:lnTo>
                <a:lnTo>
                  <a:pt x="5" y="23"/>
                </a:lnTo>
                <a:lnTo>
                  <a:pt x="9" y="23"/>
                </a:lnTo>
                <a:lnTo>
                  <a:pt x="29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1" name="Freeform 159"/>
          <p:cNvSpPr/>
          <p:nvPr userDrawn="1"/>
        </p:nvSpPr>
        <p:spPr bwMode="auto">
          <a:xfrm>
            <a:off x="5186364" y="2194324"/>
            <a:ext cx="479425" cy="77390"/>
          </a:xfrm>
          <a:custGeom>
            <a:avLst/>
            <a:gdLst>
              <a:gd name="T0" fmla="*/ 2147483646 w 302"/>
              <a:gd name="T1" fmla="*/ 2147483646 h 65"/>
              <a:gd name="T2" fmla="*/ 2147483646 w 302"/>
              <a:gd name="T3" fmla="*/ 2147483646 h 65"/>
              <a:gd name="T4" fmla="*/ 2147483646 w 302"/>
              <a:gd name="T5" fmla="*/ 2147483646 h 65"/>
              <a:gd name="T6" fmla="*/ 2147483646 w 302"/>
              <a:gd name="T7" fmla="*/ 2147483646 h 65"/>
              <a:gd name="T8" fmla="*/ 2147483646 w 302"/>
              <a:gd name="T9" fmla="*/ 2147483646 h 65"/>
              <a:gd name="T10" fmla="*/ 2147483646 w 302"/>
              <a:gd name="T11" fmla="*/ 2147483646 h 65"/>
              <a:gd name="T12" fmla="*/ 2147483646 w 302"/>
              <a:gd name="T13" fmla="*/ 2147483646 h 65"/>
              <a:gd name="T14" fmla="*/ 2147483646 w 302"/>
              <a:gd name="T15" fmla="*/ 2147483646 h 65"/>
              <a:gd name="T16" fmla="*/ 2147483646 w 302"/>
              <a:gd name="T17" fmla="*/ 2147483646 h 65"/>
              <a:gd name="T18" fmla="*/ 2147483646 w 302"/>
              <a:gd name="T19" fmla="*/ 2147483646 h 65"/>
              <a:gd name="T20" fmla="*/ 2147483646 w 302"/>
              <a:gd name="T21" fmla="*/ 2147483646 h 65"/>
              <a:gd name="T22" fmla="*/ 2147483646 w 302"/>
              <a:gd name="T23" fmla="*/ 2147483646 h 65"/>
              <a:gd name="T24" fmla="*/ 2147483646 w 302"/>
              <a:gd name="T25" fmla="*/ 2147483646 h 65"/>
              <a:gd name="T26" fmla="*/ 2147483646 w 302"/>
              <a:gd name="T27" fmla="*/ 2147483646 h 65"/>
              <a:gd name="T28" fmla="*/ 2147483646 w 302"/>
              <a:gd name="T29" fmla="*/ 2147483646 h 65"/>
              <a:gd name="T30" fmla="*/ 2147483646 w 302"/>
              <a:gd name="T31" fmla="*/ 2147483646 h 65"/>
              <a:gd name="T32" fmla="*/ 0 w 302"/>
              <a:gd name="T33" fmla="*/ 2147483646 h 65"/>
              <a:gd name="T34" fmla="*/ 0 w 302"/>
              <a:gd name="T35" fmla="*/ 2147483646 h 65"/>
              <a:gd name="T36" fmla="*/ 0 w 302"/>
              <a:gd name="T37" fmla="*/ 2147483646 h 65"/>
              <a:gd name="T38" fmla="*/ 0 w 302"/>
              <a:gd name="T39" fmla="*/ 2147483646 h 65"/>
              <a:gd name="T40" fmla="*/ 0 w 302"/>
              <a:gd name="T41" fmla="*/ 2147483646 h 65"/>
              <a:gd name="T42" fmla="*/ 2147483646 w 302"/>
              <a:gd name="T43" fmla="*/ 2147483646 h 65"/>
              <a:gd name="T44" fmla="*/ 2147483646 w 302"/>
              <a:gd name="T45" fmla="*/ 0 h 65"/>
              <a:gd name="T46" fmla="*/ 2147483646 w 302"/>
              <a:gd name="T47" fmla="*/ 0 h 65"/>
              <a:gd name="T48" fmla="*/ 2147483646 w 302"/>
              <a:gd name="T49" fmla="*/ 2147483646 h 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2" h="65">
                <a:moveTo>
                  <a:pt x="294" y="45"/>
                </a:moveTo>
                <a:lnTo>
                  <a:pt x="294" y="45"/>
                </a:lnTo>
                <a:lnTo>
                  <a:pt x="299" y="46"/>
                </a:lnTo>
                <a:lnTo>
                  <a:pt x="301" y="50"/>
                </a:lnTo>
                <a:lnTo>
                  <a:pt x="302" y="53"/>
                </a:lnTo>
                <a:lnTo>
                  <a:pt x="302" y="57"/>
                </a:lnTo>
                <a:lnTo>
                  <a:pt x="301" y="60"/>
                </a:lnTo>
                <a:lnTo>
                  <a:pt x="299" y="63"/>
                </a:lnTo>
                <a:lnTo>
                  <a:pt x="295" y="63"/>
                </a:lnTo>
                <a:lnTo>
                  <a:pt x="292" y="65"/>
                </a:lnTo>
                <a:lnTo>
                  <a:pt x="7" y="19"/>
                </a:lnTo>
                <a:lnTo>
                  <a:pt x="3" y="17"/>
                </a:lnTo>
                <a:lnTo>
                  <a:pt x="1" y="15"/>
                </a:lnTo>
                <a:lnTo>
                  <a:pt x="0" y="12"/>
                </a:lnTo>
                <a:lnTo>
                  <a:pt x="0" y="8"/>
                </a:lnTo>
                <a:lnTo>
                  <a:pt x="0" y="5"/>
                </a:lnTo>
                <a:lnTo>
                  <a:pt x="3" y="2"/>
                </a:lnTo>
                <a:lnTo>
                  <a:pt x="7" y="0"/>
                </a:lnTo>
                <a:lnTo>
                  <a:pt x="10" y="0"/>
                </a:lnTo>
                <a:lnTo>
                  <a:pt x="294" y="4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2" name="Freeform 160"/>
          <p:cNvSpPr/>
          <p:nvPr userDrawn="1"/>
        </p:nvSpPr>
        <p:spPr bwMode="auto">
          <a:xfrm>
            <a:off x="5256213" y="2097881"/>
            <a:ext cx="457200" cy="147638"/>
          </a:xfrm>
          <a:custGeom>
            <a:avLst/>
            <a:gdLst>
              <a:gd name="T0" fmla="*/ 2147483646 w 288"/>
              <a:gd name="T1" fmla="*/ 2147483646 h 124"/>
              <a:gd name="T2" fmla="*/ 2147483646 w 288"/>
              <a:gd name="T3" fmla="*/ 2147483646 h 124"/>
              <a:gd name="T4" fmla="*/ 2147483646 w 288"/>
              <a:gd name="T5" fmla="*/ 2147483646 h 124"/>
              <a:gd name="T6" fmla="*/ 2147483646 w 288"/>
              <a:gd name="T7" fmla="*/ 2147483646 h 124"/>
              <a:gd name="T8" fmla="*/ 2147483646 w 288"/>
              <a:gd name="T9" fmla="*/ 2147483646 h 124"/>
              <a:gd name="T10" fmla="*/ 2147483646 w 288"/>
              <a:gd name="T11" fmla="*/ 2147483646 h 124"/>
              <a:gd name="T12" fmla="*/ 2147483646 w 288"/>
              <a:gd name="T13" fmla="*/ 2147483646 h 124"/>
              <a:gd name="T14" fmla="*/ 2147483646 w 288"/>
              <a:gd name="T15" fmla="*/ 2147483646 h 124"/>
              <a:gd name="T16" fmla="*/ 2147483646 w 288"/>
              <a:gd name="T17" fmla="*/ 2147483646 h 124"/>
              <a:gd name="T18" fmla="*/ 2147483646 w 288"/>
              <a:gd name="T19" fmla="*/ 2147483646 h 124"/>
              <a:gd name="T20" fmla="*/ 2147483646 w 288"/>
              <a:gd name="T21" fmla="*/ 2147483646 h 124"/>
              <a:gd name="T22" fmla="*/ 2147483646 w 288"/>
              <a:gd name="T23" fmla="*/ 2147483646 h 124"/>
              <a:gd name="T24" fmla="*/ 2147483646 w 288"/>
              <a:gd name="T25" fmla="*/ 2147483646 h 124"/>
              <a:gd name="T26" fmla="*/ 2147483646 w 288"/>
              <a:gd name="T27" fmla="*/ 2147483646 h 124"/>
              <a:gd name="T28" fmla="*/ 2147483646 w 288"/>
              <a:gd name="T29" fmla="*/ 2147483646 h 124"/>
              <a:gd name="T30" fmla="*/ 0 w 288"/>
              <a:gd name="T31" fmla="*/ 2147483646 h 124"/>
              <a:gd name="T32" fmla="*/ 0 w 288"/>
              <a:gd name="T33" fmla="*/ 2147483646 h 124"/>
              <a:gd name="T34" fmla="*/ 0 w 288"/>
              <a:gd name="T35" fmla="*/ 2147483646 h 124"/>
              <a:gd name="T36" fmla="*/ 0 w 288"/>
              <a:gd name="T37" fmla="*/ 2147483646 h 124"/>
              <a:gd name="T38" fmla="*/ 0 w 288"/>
              <a:gd name="T39" fmla="*/ 2147483646 h 124"/>
              <a:gd name="T40" fmla="*/ 2147483646 w 288"/>
              <a:gd name="T41" fmla="*/ 2147483646 h 124"/>
              <a:gd name="T42" fmla="*/ 2147483646 w 288"/>
              <a:gd name="T43" fmla="*/ 0 h 124"/>
              <a:gd name="T44" fmla="*/ 2147483646 w 288"/>
              <a:gd name="T45" fmla="*/ 0 h 124"/>
              <a:gd name="T46" fmla="*/ 2147483646 w 288"/>
              <a:gd name="T47" fmla="*/ 0 h 124"/>
              <a:gd name="T48" fmla="*/ 2147483646 w 288"/>
              <a:gd name="T49" fmla="*/ 2147483646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8" h="124">
                <a:moveTo>
                  <a:pt x="281" y="105"/>
                </a:moveTo>
                <a:lnTo>
                  <a:pt x="281" y="105"/>
                </a:lnTo>
                <a:lnTo>
                  <a:pt x="284" y="107"/>
                </a:lnTo>
                <a:lnTo>
                  <a:pt x="286" y="110"/>
                </a:lnTo>
                <a:lnTo>
                  <a:pt x="288" y="113"/>
                </a:lnTo>
                <a:lnTo>
                  <a:pt x="286" y="117"/>
                </a:lnTo>
                <a:lnTo>
                  <a:pt x="284" y="120"/>
                </a:lnTo>
                <a:lnTo>
                  <a:pt x="281" y="124"/>
                </a:lnTo>
                <a:lnTo>
                  <a:pt x="277" y="124"/>
                </a:lnTo>
                <a:lnTo>
                  <a:pt x="274" y="124"/>
                </a:lnTo>
                <a:lnTo>
                  <a:pt x="6" y="19"/>
                </a:lnTo>
                <a:lnTo>
                  <a:pt x="2" y="16"/>
                </a:lnTo>
                <a:lnTo>
                  <a:pt x="0" y="14"/>
                </a:lnTo>
                <a:lnTo>
                  <a:pt x="0" y="9"/>
                </a:lnTo>
                <a:lnTo>
                  <a:pt x="0" y="5"/>
                </a:lnTo>
                <a:lnTo>
                  <a:pt x="2" y="2"/>
                </a:lnTo>
                <a:lnTo>
                  <a:pt x="6" y="0"/>
                </a:lnTo>
                <a:lnTo>
                  <a:pt x="9" y="0"/>
                </a:lnTo>
                <a:lnTo>
                  <a:pt x="12" y="0"/>
                </a:lnTo>
                <a:lnTo>
                  <a:pt x="281" y="10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3" name="Freeform 161"/>
          <p:cNvSpPr/>
          <p:nvPr userDrawn="1"/>
        </p:nvSpPr>
        <p:spPr bwMode="auto">
          <a:xfrm>
            <a:off x="6272213" y="2453880"/>
            <a:ext cx="352425" cy="264319"/>
          </a:xfrm>
          <a:custGeom>
            <a:avLst/>
            <a:gdLst>
              <a:gd name="T0" fmla="*/ 2147483646 w 222"/>
              <a:gd name="T1" fmla="*/ 2147483646 h 222"/>
              <a:gd name="T2" fmla="*/ 2147483646 w 222"/>
              <a:gd name="T3" fmla="*/ 2147483646 h 222"/>
              <a:gd name="T4" fmla="*/ 2147483646 w 222"/>
              <a:gd name="T5" fmla="*/ 2147483646 h 222"/>
              <a:gd name="T6" fmla="*/ 2147483646 w 222"/>
              <a:gd name="T7" fmla="*/ 2147483646 h 222"/>
              <a:gd name="T8" fmla="*/ 2147483646 w 222"/>
              <a:gd name="T9" fmla="*/ 2147483646 h 222"/>
              <a:gd name="T10" fmla="*/ 2147483646 w 222"/>
              <a:gd name="T11" fmla="*/ 2147483646 h 222"/>
              <a:gd name="T12" fmla="*/ 2147483646 w 222"/>
              <a:gd name="T13" fmla="*/ 2147483646 h 222"/>
              <a:gd name="T14" fmla="*/ 2147483646 w 222"/>
              <a:gd name="T15" fmla="*/ 2147483646 h 222"/>
              <a:gd name="T16" fmla="*/ 2147483646 w 222"/>
              <a:gd name="T17" fmla="*/ 2147483646 h 222"/>
              <a:gd name="T18" fmla="*/ 2147483646 w 222"/>
              <a:gd name="T19" fmla="*/ 2147483646 h 222"/>
              <a:gd name="T20" fmla="*/ 2147483646 w 222"/>
              <a:gd name="T21" fmla="*/ 2147483646 h 222"/>
              <a:gd name="T22" fmla="*/ 2147483646 w 222"/>
              <a:gd name="T23" fmla="*/ 2147483646 h 222"/>
              <a:gd name="T24" fmla="*/ 2147483646 w 222"/>
              <a:gd name="T25" fmla="*/ 0 h 222"/>
              <a:gd name="T26" fmla="*/ 2147483646 w 222"/>
              <a:gd name="T27" fmla="*/ 0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2147483646 w 222"/>
              <a:gd name="T47" fmla="*/ 2147483646 h 222"/>
              <a:gd name="T48" fmla="*/ 2147483646 w 222"/>
              <a:gd name="T49" fmla="*/ 2147483646 h 222"/>
              <a:gd name="T50" fmla="*/ 2147483646 w 222"/>
              <a:gd name="T51" fmla="*/ 2147483646 h 222"/>
              <a:gd name="T52" fmla="*/ 2147483646 w 222"/>
              <a:gd name="T53" fmla="*/ 2147483646 h 222"/>
              <a:gd name="T54" fmla="*/ 2147483646 w 222"/>
              <a:gd name="T55" fmla="*/ 2147483646 h 222"/>
              <a:gd name="T56" fmla="*/ 2147483646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2147483646 w 222"/>
              <a:gd name="T67" fmla="*/ 2147483646 h 222"/>
              <a:gd name="T68" fmla="*/ 2147483646 w 222"/>
              <a:gd name="T69" fmla="*/ 2147483646 h 222"/>
              <a:gd name="T70" fmla="*/ 2147483646 w 222"/>
              <a:gd name="T71" fmla="*/ 2147483646 h 222"/>
              <a:gd name="T72" fmla="*/ 2147483646 w 222"/>
              <a:gd name="T73" fmla="*/ 2147483646 h 222"/>
              <a:gd name="T74" fmla="*/ 2147483646 w 222"/>
              <a:gd name="T75" fmla="*/ 2147483646 h 222"/>
              <a:gd name="T76" fmla="*/ 2147483646 w 222"/>
              <a:gd name="T77" fmla="*/ 2147483646 h 222"/>
              <a:gd name="T78" fmla="*/ 2147483646 w 222"/>
              <a:gd name="T79" fmla="*/ 2147483646 h 222"/>
              <a:gd name="T80" fmla="*/ 2147483646 w 222"/>
              <a:gd name="T81" fmla="*/ 2147483646 h 222"/>
              <a:gd name="T82" fmla="*/ 2147483646 w 222"/>
              <a:gd name="T83" fmla="*/ 2147483646 h 222"/>
              <a:gd name="T84" fmla="*/ 2147483646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2147483646 w 222"/>
              <a:gd name="T97" fmla="*/ 2147483646 h 222"/>
              <a:gd name="T98" fmla="*/ 2147483646 w 222"/>
              <a:gd name="T99" fmla="*/ 2147483646 h 222"/>
              <a:gd name="T100" fmla="*/ 2147483646 w 222"/>
              <a:gd name="T101" fmla="*/ 2147483646 h 222"/>
              <a:gd name="T102" fmla="*/ 2147483646 w 222"/>
              <a:gd name="T103" fmla="*/ 2147483646 h 222"/>
              <a:gd name="T104" fmla="*/ 2147483646 w 222"/>
              <a:gd name="T105" fmla="*/ 2147483646 h 222"/>
              <a:gd name="T106" fmla="*/ 2147483646 w 222"/>
              <a:gd name="T107" fmla="*/ 2147483646 h 222"/>
              <a:gd name="T108" fmla="*/ 2147483646 w 222"/>
              <a:gd name="T109" fmla="*/ 2147483646 h 222"/>
              <a:gd name="T110" fmla="*/ 2147483646 w 222"/>
              <a:gd name="T111" fmla="*/ 2147483646 h 222"/>
              <a:gd name="T112" fmla="*/ 0 w 222"/>
              <a:gd name="T113" fmla="*/ 2147483646 h 222"/>
              <a:gd name="T114" fmla="*/ 0 w 222"/>
              <a:gd name="T115" fmla="*/ 2147483646 h 222"/>
              <a:gd name="T116" fmla="*/ 0 w 222"/>
              <a:gd name="T117" fmla="*/ 2147483646 h 222"/>
              <a:gd name="T118" fmla="*/ 0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3" y="84"/>
                </a:moveTo>
                <a:lnTo>
                  <a:pt x="3" y="84"/>
                </a:lnTo>
                <a:lnTo>
                  <a:pt x="5" y="74"/>
                </a:lnTo>
                <a:lnTo>
                  <a:pt x="10" y="64"/>
                </a:lnTo>
                <a:lnTo>
                  <a:pt x="15" y="53"/>
                </a:lnTo>
                <a:lnTo>
                  <a:pt x="22" y="45"/>
                </a:lnTo>
                <a:lnTo>
                  <a:pt x="27" y="36"/>
                </a:lnTo>
                <a:lnTo>
                  <a:pt x="36" y="29"/>
                </a:lnTo>
                <a:lnTo>
                  <a:pt x="53" y="16"/>
                </a:lnTo>
                <a:lnTo>
                  <a:pt x="72" y="7"/>
                </a:lnTo>
                <a:lnTo>
                  <a:pt x="82" y="4"/>
                </a:lnTo>
                <a:lnTo>
                  <a:pt x="93" y="2"/>
                </a:lnTo>
                <a:lnTo>
                  <a:pt x="103" y="0"/>
                </a:lnTo>
                <a:lnTo>
                  <a:pt x="115" y="0"/>
                </a:lnTo>
                <a:lnTo>
                  <a:pt x="125" y="2"/>
                </a:lnTo>
                <a:lnTo>
                  <a:pt x="137" y="4"/>
                </a:lnTo>
                <a:lnTo>
                  <a:pt x="148" y="7"/>
                </a:lnTo>
                <a:lnTo>
                  <a:pt x="158" y="10"/>
                </a:lnTo>
                <a:lnTo>
                  <a:pt x="168" y="16"/>
                </a:lnTo>
                <a:lnTo>
                  <a:pt x="177" y="23"/>
                </a:lnTo>
                <a:lnTo>
                  <a:pt x="186" y="29"/>
                </a:lnTo>
                <a:lnTo>
                  <a:pt x="192" y="36"/>
                </a:lnTo>
                <a:lnTo>
                  <a:pt x="206" y="53"/>
                </a:lnTo>
                <a:lnTo>
                  <a:pt x="215" y="72"/>
                </a:lnTo>
                <a:lnTo>
                  <a:pt x="218" y="83"/>
                </a:lnTo>
                <a:lnTo>
                  <a:pt x="220" y="93"/>
                </a:lnTo>
                <a:lnTo>
                  <a:pt x="222" y="105"/>
                </a:lnTo>
                <a:lnTo>
                  <a:pt x="222" y="115"/>
                </a:lnTo>
                <a:lnTo>
                  <a:pt x="220" y="127"/>
                </a:lnTo>
                <a:lnTo>
                  <a:pt x="218" y="138"/>
                </a:lnTo>
                <a:lnTo>
                  <a:pt x="215" y="148"/>
                </a:lnTo>
                <a:lnTo>
                  <a:pt x="211" y="158"/>
                </a:lnTo>
                <a:lnTo>
                  <a:pt x="206" y="169"/>
                </a:lnTo>
                <a:lnTo>
                  <a:pt x="199" y="177"/>
                </a:lnTo>
                <a:lnTo>
                  <a:pt x="192" y="186"/>
                </a:lnTo>
                <a:lnTo>
                  <a:pt x="186" y="194"/>
                </a:lnTo>
                <a:lnTo>
                  <a:pt x="168" y="206"/>
                </a:lnTo>
                <a:lnTo>
                  <a:pt x="149" y="215"/>
                </a:lnTo>
                <a:lnTo>
                  <a:pt x="139" y="218"/>
                </a:lnTo>
                <a:lnTo>
                  <a:pt x="127" y="220"/>
                </a:lnTo>
                <a:lnTo>
                  <a:pt x="117" y="222"/>
                </a:lnTo>
                <a:lnTo>
                  <a:pt x="106" y="222"/>
                </a:lnTo>
                <a:lnTo>
                  <a:pt x="94" y="222"/>
                </a:lnTo>
                <a:lnTo>
                  <a:pt x="84" y="218"/>
                </a:lnTo>
                <a:lnTo>
                  <a:pt x="72" y="215"/>
                </a:lnTo>
                <a:lnTo>
                  <a:pt x="62" y="212"/>
                </a:lnTo>
                <a:lnTo>
                  <a:pt x="53" y="206"/>
                </a:lnTo>
                <a:lnTo>
                  <a:pt x="45" y="200"/>
                </a:lnTo>
                <a:lnTo>
                  <a:pt x="36" y="193"/>
                </a:lnTo>
                <a:lnTo>
                  <a:pt x="27" y="186"/>
                </a:lnTo>
                <a:lnTo>
                  <a:pt x="15" y="169"/>
                </a:lnTo>
                <a:lnTo>
                  <a:pt x="7" y="150"/>
                </a:lnTo>
                <a:lnTo>
                  <a:pt x="3" y="139"/>
                </a:lnTo>
                <a:lnTo>
                  <a:pt x="0" y="129"/>
                </a:lnTo>
                <a:lnTo>
                  <a:pt x="0" y="119"/>
                </a:lnTo>
                <a:lnTo>
                  <a:pt x="0" y="107"/>
                </a:lnTo>
                <a:lnTo>
                  <a:pt x="0" y="96"/>
                </a:lnTo>
                <a:lnTo>
                  <a:pt x="3" y="8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4" name="Freeform 162"/>
          <p:cNvSpPr/>
          <p:nvPr userDrawn="1"/>
        </p:nvSpPr>
        <p:spPr bwMode="auto">
          <a:xfrm>
            <a:off x="6518275" y="1964531"/>
            <a:ext cx="223838" cy="166688"/>
          </a:xfrm>
          <a:custGeom>
            <a:avLst/>
            <a:gdLst>
              <a:gd name="T0" fmla="*/ 2147483646 w 141"/>
              <a:gd name="T1" fmla="*/ 2147483646 h 140"/>
              <a:gd name="T2" fmla="*/ 2147483646 w 141"/>
              <a:gd name="T3" fmla="*/ 2147483646 h 140"/>
              <a:gd name="T4" fmla="*/ 2147483646 w 141"/>
              <a:gd name="T5" fmla="*/ 2147483646 h 140"/>
              <a:gd name="T6" fmla="*/ 2147483646 w 141"/>
              <a:gd name="T7" fmla="*/ 2147483646 h 140"/>
              <a:gd name="T8" fmla="*/ 2147483646 w 141"/>
              <a:gd name="T9" fmla="*/ 2147483646 h 140"/>
              <a:gd name="T10" fmla="*/ 2147483646 w 141"/>
              <a:gd name="T11" fmla="*/ 2147483646 h 140"/>
              <a:gd name="T12" fmla="*/ 2147483646 w 141"/>
              <a:gd name="T13" fmla="*/ 2147483646 h 140"/>
              <a:gd name="T14" fmla="*/ 2147483646 w 141"/>
              <a:gd name="T15" fmla="*/ 0 h 140"/>
              <a:gd name="T16" fmla="*/ 2147483646 w 141"/>
              <a:gd name="T17" fmla="*/ 0 h 140"/>
              <a:gd name="T18" fmla="*/ 2147483646 w 141"/>
              <a:gd name="T19" fmla="*/ 2147483646 h 140"/>
              <a:gd name="T20" fmla="*/ 2147483646 w 141"/>
              <a:gd name="T21" fmla="*/ 2147483646 h 140"/>
              <a:gd name="T22" fmla="*/ 2147483646 w 141"/>
              <a:gd name="T23" fmla="*/ 2147483646 h 140"/>
              <a:gd name="T24" fmla="*/ 2147483646 w 141"/>
              <a:gd name="T25" fmla="*/ 2147483646 h 140"/>
              <a:gd name="T26" fmla="*/ 2147483646 w 141"/>
              <a:gd name="T27" fmla="*/ 2147483646 h 140"/>
              <a:gd name="T28" fmla="*/ 2147483646 w 141"/>
              <a:gd name="T29" fmla="*/ 2147483646 h 140"/>
              <a:gd name="T30" fmla="*/ 2147483646 w 141"/>
              <a:gd name="T31" fmla="*/ 2147483646 h 140"/>
              <a:gd name="T32" fmla="*/ 2147483646 w 141"/>
              <a:gd name="T33" fmla="*/ 2147483646 h 140"/>
              <a:gd name="T34" fmla="*/ 2147483646 w 141"/>
              <a:gd name="T35" fmla="*/ 2147483646 h 140"/>
              <a:gd name="T36" fmla="*/ 2147483646 w 141"/>
              <a:gd name="T37" fmla="*/ 2147483646 h 140"/>
              <a:gd name="T38" fmla="*/ 2147483646 w 141"/>
              <a:gd name="T39" fmla="*/ 2147483646 h 140"/>
              <a:gd name="T40" fmla="*/ 2147483646 w 141"/>
              <a:gd name="T41" fmla="*/ 2147483646 h 140"/>
              <a:gd name="T42" fmla="*/ 2147483646 w 141"/>
              <a:gd name="T43" fmla="*/ 2147483646 h 140"/>
              <a:gd name="T44" fmla="*/ 2147483646 w 141"/>
              <a:gd name="T45" fmla="*/ 2147483646 h 140"/>
              <a:gd name="T46" fmla="*/ 2147483646 w 141"/>
              <a:gd name="T47" fmla="*/ 2147483646 h 140"/>
              <a:gd name="T48" fmla="*/ 2147483646 w 141"/>
              <a:gd name="T49" fmla="*/ 2147483646 h 140"/>
              <a:gd name="T50" fmla="*/ 2147483646 w 141"/>
              <a:gd name="T51" fmla="*/ 2147483646 h 140"/>
              <a:gd name="T52" fmla="*/ 2147483646 w 141"/>
              <a:gd name="T53" fmla="*/ 2147483646 h 140"/>
              <a:gd name="T54" fmla="*/ 2147483646 w 141"/>
              <a:gd name="T55" fmla="*/ 2147483646 h 140"/>
              <a:gd name="T56" fmla="*/ 2147483646 w 141"/>
              <a:gd name="T57" fmla="*/ 2147483646 h 140"/>
              <a:gd name="T58" fmla="*/ 2147483646 w 141"/>
              <a:gd name="T59" fmla="*/ 2147483646 h 140"/>
              <a:gd name="T60" fmla="*/ 2147483646 w 141"/>
              <a:gd name="T61" fmla="*/ 2147483646 h 140"/>
              <a:gd name="T62" fmla="*/ 2147483646 w 141"/>
              <a:gd name="T63" fmla="*/ 2147483646 h 140"/>
              <a:gd name="T64" fmla="*/ 2147483646 w 141"/>
              <a:gd name="T65" fmla="*/ 2147483646 h 140"/>
              <a:gd name="T66" fmla="*/ 2147483646 w 141"/>
              <a:gd name="T67" fmla="*/ 2147483646 h 140"/>
              <a:gd name="T68" fmla="*/ 2147483646 w 141"/>
              <a:gd name="T69" fmla="*/ 2147483646 h 140"/>
              <a:gd name="T70" fmla="*/ 0 w 141"/>
              <a:gd name="T71" fmla="*/ 2147483646 h 140"/>
              <a:gd name="T72" fmla="*/ 2147483646 w 141"/>
              <a:gd name="T73" fmla="*/ 2147483646 h 140"/>
              <a:gd name="T74" fmla="*/ 2147483646 w 141"/>
              <a:gd name="T75" fmla="*/ 2147483646 h 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0">
                <a:moveTo>
                  <a:pt x="1" y="54"/>
                </a:moveTo>
                <a:lnTo>
                  <a:pt x="1" y="54"/>
                </a:lnTo>
                <a:lnTo>
                  <a:pt x="7" y="40"/>
                </a:lnTo>
                <a:lnTo>
                  <a:pt x="13" y="28"/>
                </a:lnTo>
                <a:lnTo>
                  <a:pt x="24" y="17"/>
                </a:lnTo>
                <a:lnTo>
                  <a:pt x="34" y="11"/>
                </a:lnTo>
                <a:lnTo>
                  <a:pt x="46" y="4"/>
                </a:lnTo>
                <a:lnTo>
                  <a:pt x="60" y="0"/>
                </a:lnTo>
                <a:lnTo>
                  <a:pt x="74" y="0"/>
                </a:lnTo>
                <a:lnTo>
                  <a:pt x="87" y="2"/>
                </a:lnTo>
                <a:lnTo>
                  <a:pt x="101" y="7"/>
                </a:lnTo>
                <a:lnTo>
                  <a:pt x="113" y="14"/>
                </a:lnTo>
                <a:lnTo>
                  <a:pt x="122" y="23"/>
                </a:lnTo>
                <a:lnTo>
                  <a:pt x="130" y="33"/>
                </a:lnTo>
                <a:lnTo>
                  <a:pt x="135" y="45"/>
                </a:lnTo>
                <a:lnTo>
                  <a:pt x="139" y="59"/>
                </a:lnTo>
                <a:lnTo>
                  <a:pt x="141" y="72"/>
                </a:lnTo>
                <a:lnTo>
                  <a:pt x="139" y="86"/>
                </a:lnTo>
                <a:lnTo>
                  <a:pt x="134" y="100"/>
                </a:lnTo>
                <a:lnTo>
                  <a:pt x="127" y="112"/>
                </a:lnTo>
                <a:lnTo>
                  <a:pt x="118" y="122"/>
                </a:lnTo>
                <a:lnTo>
                  <a:pt x="106" y="131"/>
                </a:lnTo>
                <a:lnTo>
                  <a:pt x="94" y="136"/>
                </a:lnTo>
                <a:lnTo>
                  <a:pt x="80" y="140"/>
                </a:lnTo>
                <a:lnTo>
                  <a:pt x="67" y="140"/>
                </a:lnTo>
                <a:lnTo>
                  <a:pt x="53" y="138"/>
                </a:lnTo>
                <a:lnTo>
                  <a:pt x="39" y="134"/>
                </a:lnTo>
                <a:lnTo>
                  <a:pt x="29" y="126"/>
                </a:lnTo>
                <a:lnTo>
                  <a:pt x="19" y="117"/>
                </a:lnTo>
                <a:lnTo>
                  <a:pt x="10" y="107"/>
                </a:lnTo>
                <a:lnTo>
                  <a:pt x="5" y="95"/>
                </a:lnTo>
                <a:lnTo>
                  <a:pt x="1" y="81"/>
                </a:lnTo>
                <a:lnTo>
                  <a:pt x="0" y="67"/>
                </a:lnTo>
                <a:lnTo>
                  <a:pt x="1" y="5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5" name="Freeform 163"/>
          <p:cNvSpPr/>
          <p:nvPr userDrawn="1"/>
        </p:nvSpPr>
        <p:spPr bwMode="auto">
          <a:xfrm>
            <a:off x="6462713" y="2109787"/>
            <a:ext cx="163512" cy="386954"/>
          </a:xfrm>
          <a:custGeom>
            <a:avLst/>
            <a:gdLst>
              <a:gd name="T0" fmla="*/ 2147483646 w 103"/>
              <a:gd name="T1" fmla="*/ 2147483646 h 325"/>
              <a:gd name="T2" fmla="*/ 2147483646 w 103"/>
              <a:gd name="T3" fmla="*/ 2147483646 h 325"/>
              <a:gd name="T4" fmla="*/ 2147483646 w 103"/>
              <a:gd name="T5" fmla="*/ 2147483646 h 325"/>
              <a:gd name="T6" fmla="*/ 2147483646 w 103"/>
              <a:gd name="T7" fmla="*/ 2147483646 h 325"/>
              <a:gd name="T8" fmla="*/ 2147483646 w 103"/>
              <a:gd name="T9" fmla="*/ 0 h 325"/>
              <a:gd name="T10" fmla="*/ 2147483646 w 103"/>
              <a:gd name="T11" fmla="*/ 0 h 325"/>
              <a:gd name="T12" fmla="*/ 2147483646 w 103"/>
              <a:gd name="T13" fmla="*/ 0 h 325"/>
              <a:gd name="T14" fmla="*/ 2147483646 w 103"/>
              <a:gd name="T15" fmla="*/ 0 h 325"/>
              <a:gd name="T16" fmla="*/ 2147483646 w 103"/>
              <a:gd name="T17" fmla="*/ 2147483646 h 325"/>
              <a:gd name="T18" fmla="*/ 2147483646 w 103"/>
              <a:gd name="T19" fmla="*/ 2147483646 h 325"/>
              <a:gd name="T20" fmla="*/ 2147483646 w 103"/>
              <a:gd name="T21" fmla="*/ 2147483646 h 325"/>
              <a:gd name="T22" fmla="*/ 2147483646 w 103"/>
              <a:gd name="T23" fmla="*/ 2147483646 h 325"/>
              <a:gd name="T24" fmla="*/ 2147483646 w 103"/>
              <a:gd name="T25" fmla="*/ 2147483646 h 325"/>
              <a:gd name="T26" fmla="*/ 2147483646 w 103"/>
              <a:gd name="T27" fmla="*/ 2147483646 h 325"/>
              <a:gd name="T28" fmla="*/ 2147483646 w 103"/>
              <a:gd name="T29" fmla="*/ 2147483646 h 325"/>
              <a:gd name="T30" fmla="*/ 2147483646 w 103"/>
              <a:gd name="T31" fmla="*/ 2147483646 h 325"/>
              <a:gd name="T32" fmla="*/ 2147483646 w 103"/>
              <a:gd name="T33" fmla="*/ 2147483646 h 325"/>
              <a:gd name="T34" fmla="*/ 2147483646 w 103"/>
              <a:gd name="T35" fmla="*/ 2147483646 h 325"/>
              <a:gd name="T36" fmla="*/ 2147483646 w 103"/>
              <a:gd name="T37" fmla="*/ 2147483646 h 325"/>
              <a:gd name="T38" fmla="*/ 2147483646 w 103"/>
              <a:gd name="T39" fmla="*/ 2147483646 h 325"/>
              <a:gd name="T40" fmla="*/ 2147483646 w 103"/>
              <a:gd name="T41" fmla="*/ 2147483646 h 325"/>
              <a:gd name="T42" fmla="*/ 2147483646 w 103"/>
              <a:gd name="T43" fmla="*/ 2147483646 h 325"/>
              <a:gd name="T44" fmla="*/ 0 w 103"/>
              <a:gd name="T45" fmla="*/ 2147483646 h 325"/>
              <a:gd name="T46" fmla="*/ 0 w 103"/>
              <a:gd name="T47" fmla="*/ 2147483646 h 325"/>
              <a:gd name="T48" fmla="*/ 2147483646 w 103"/>
              <a:gd name="T49" fmla="*/ 2147483646 h 3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 h="325">
                <a:moveTo>
                  <a:pt x="72" y="12"/>
                </a:moveTo>
                <a:lnTo>
                  <a:pt x="72" y="12"/>
                </a:lnTo>
                <a:lnTo>
                  <a:pt x="76" y="7"/>
                </a:lnTo>
                <a:lnTo>
                  <a:pt x="79" y="2"/>
                </a:lnTo>
                <a:lnTo>
                  <a:pt x="86" y="0"/>
                </a:lnTo>
                <a:lnTo>
                  <a:pt x="91" y="0"/>
                </a:lnTo>
                <a:lnTo>
                  <a:pt x="97" y="4"/>
                </a:lnTo>
                <a:lnTo>
                  <a:pt x="102" y="7"/>
                </a:lnTo>
                <a:lnTo>
                  <a:pt x="103" y="14"/>
                </a:lnTo>
                <a:lnTo>
                  <a:pt x="103" y="19"/>
                </a:lnTo>
                <a:lnTo>
                  <a:pt x="29" y="313"/>
                </a:lnTo>
                <a:lnTo>
                  <a:pt x="28" y="320"/>
                </a:lnTo>
                <a:lnTo>
                  <a:pt x="23" y="324"/>
                </a:lnTo>
                <a:lnTo>
                  <a:pt x="17" y="325"/>
                </a:lnTo>
                <a:lnTo>
                  <a:pt x="12" y="325"/>
                </a:lnTo>
                <a:lnTo>
                  <a:pt x="5" y="324"/>
                </a:lnTo>
                <a:lnTo>
                  <a:pt x="2" y="318"/>
                </a:lnTo>
                <a:lnTo>
                  <a:pt x="0" y="313"/>
                </a:lnTo>
                <a:lnTo>
                  <a:pt x="0" y="306"/>
                </a:lnTo>
                <a:lnTo>
                  <a:pt x="72"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6" name="Freeform 164"/>
          <p:cNvSpPr/>
          <p:nvPr userDrawn="1"/>
        </p:nvSpPr>
        <p:spPr bwMode="auto">
          <a:xfrm>
            <a:off x="6450013" y="2689622"/>
            <a:ext cx="30162" cy="366713"/>
          </a:xfrm>
          <a:custGeom>
            <a:avLst/>
            <a:gdLst>
              <a:gd name="T0" fmla="*/ 0 w 19"/>
              <a:gd name="T1" fmla="*/ 2147483646 h 308"/>
              <a:gd name="T2" fmla="*/ 0 w 19"/>
              <a:gd name="T3" fmla="*/ 2147483646 h 308"/>
              <a:gd name="T4" fmla="*/ 0 w 19"/>
              <a:gd name="T5" fmla="*/ 2147483646 h 308"/>
              <a:gd name="T6" fmla="*/ 2147483646 w 19"/>
              <a:gd name="T7" fmla="*/ 2147483646 h 308"/>
              <a:gd name="T8" fmla="*/ 2147483646 w 19"/>
              <a:gd name="T9" fmla="*/ 2147483646 h 308"/>
              <a:gd name="T10" fmla="*/ 2147483646 w 19"/>
              <a:gd name="T11" fmla="*/ 0 h 308"/>
              <a:gd name="T12" fmla="*/ 2147483646 w 19"/>
              <a:gd name="T13" fmla="*/ 0 h 308"/>
              <a:gd name="T14" fmla="*/ 2147483646 w 19"/>
              <a:gd name="T15" fmla="*/ 0 h 308"/>
              <a:gd name="T16" fmla="*/ 2147483646 w 19"/>
              <a:gd name="T17" fmla="*/ 2147483646 h 308"/>
              <a:gd name="T18" fmla="*/ 2147483646 w 19"/>
              <a:gd name="T19" fmla="*/ 2147483646 h 308"/>
              <a:gd name="T20" fmla="*/ 2147483646 w 19"/>
              <a:gd name="T21" fmla="*/ 2147483646 h 308"/>
              <a:gd name="T22" fmla="*/ 2147483646 w 19"/>
              <a:gd name="T23" fmla="*/ 2147483646 h 308"/>
              <a:gd name="T24" fmla="*/ 2147483646 w 19"/>
              <a:gd name="T25" fmla="*/ 2147483646 h 308"/>
              <a:gd name="T26" fmla="*/ 2147483646 w 19"/>
              <a:gd name="T27" fmla="*/ 2147483646 h 308"/>
              <a:gd name="T28" fmla="*/ 2147483646 w 19"/>
              <a:gd name="T29" fmla="*/ 2147483646 h 308"/>
              <a:gd name="T30" fmla="*/ 2147483646 w 19"/>
              <a:gd name="T31" fmla="*/ 2147483646 h 308"/>
              <a:gd name="T32" fmla="*/ 2147483646 w 19"/>
              <a:gd name="T33" fmla="*/ 2147483646 h 308"/>
              <a:gd name="T34" fmla="*/ 2147483646 w 19"/>
              <a:gd name="T35" fmla="*/ 2147483646 h 308"/>
              <a:gd name="T36" fmla="*/ 2147483646 w 19"/>
              <a:gd name="T37" fmla="*/ 2147483646 h 308"/>
              <a:gd name="T38" fmla="*/ 2147483646 w 19"/>
              <a:gd name="T39" fmla="*/ 2147483646 h 308"/>
              <a:gd name="T40" fmla="*/ 2147483646 w 19"/>
              <a:gd name="T41" fmla="*/ 2147483646 h 308"/>
              <a:gd name="T42" fmla="*/ 2147483646 w 19"/>
              <a:gd name="T43" fmla="*/ 2147483646 h 308"/>
              <a:gd name="T44" fmla="*/ 0 w 19"/>
              <a:gd name="T45" fmla="*/ 2147483646 h 308"/>
              <a:gd name="T46" fmla="*/ 0 w 19"/>
              <a:gd name="T47" fmla="*/ 2147483646 h 308"/>
              <a:gd name="T48" fmla="*/ 0 w 19"/>
              <a:gd name="T49" fmla="*/ 214748364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 h="308">
                <a:moveTo>
                  <a:pt x="0" y="10"/>
                </a:moveTo>
                <a:lnTo>
                  <a:pt x="0" y="10"/>
                </a:lnTo>
                <a:lnTo>
                  <a:pt x="0" y="7"/>
                </a:lnTo>
                <a:lnTo>
                  <a:pt x="1" y="3"/>
                </a:lnTo>
                <a:lnTo>
                  <a:pt x="5" y="2"/>
                </a:lnTo>
                <a:lnTo>
                  <a:pt x="8" y="0"/>
                </a:lnTo>
                <a:lnTo>
                  <a:pt x="12" y="2"/>
                </a:lnTo>
                <a:lnTo>
                  <a:pt x="15" y="3"/>
                </a:lnTo>
                <a:lnTo>
                  <a:pt x="17" y="7"/>
                </a:lnTo>
                <a:lnTo>
                  <a:pt x="19" y="10"/>
                </a:lnTo>
                <a:lnTo>
                  <a:pt x="19" y="297"/>
                </a:lnTo>
                <a:lnTo>
                  <a:pt x="19" y="302"/>
                </a:lnTo>
                <a:lnTo>
                  <a:pt x="17" y="304"/>
                </a:lnTo>
                <a:lnTo>
                  <a:pt x="13" y="308"/>
                </a:lnTo>
                <a:lnTo>
                  <a:pt x="10" y="308"/>
                </a:lnTo>
                <a:lnTo>
                  <a:pt x="5" y="308"/>
                </a:lnTo>
                <a:lnTo>
                  <a:pt x="3" y="304"/>
                </a:lnTo>
                <a:lnTo>
                  <a:pt x="0" y="302"/>
                </a:lnTo>
                <a:lnTo>
                  <a:pt x="0" y="297"/>
                </a:lnTo>
                <a:lnTo>
                  <a:pt x="0" y="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7" name="Freeform 165"/>
          <p:cNvSpPr/>
          <p:nvPr userDrawn="1"/>
        </p:nvSpPr>
        <p:spPr bwMode="auto">
          <a:xfrm>
            <a:off x="6272213" y="2699147"/>
            <a:ext cx="152400" cy="352425"/>
          </a:xfrm>
          <a:custGeom>
            <a:avLst/>
            <a:gdLst>
              <a:gd name="T0" fmla="*/ 2147483646 w 96"/>
              <a:gd name="T1" fmla="*/ 2147483646 h 296"/>
              <a:gd name="T2" fmla="*/ 2147483646 w 96"/>
              <a:gd name="T3" fmla="*/ 2147483646 h 296"/>
              <a:gd name="T4" fmla="*/ 2147483646 w 96"/>
              <a:gd name="T5" fmla="*/ 2147483646 h 296"/>
              <a:gd name="T6" fmla="*/ 2147483646 w 96"/>
              <a:gd name="T7" fmla="*/ 0 h 296"/>
              <a:gd name="T8" fmla="*/ 2147483646 w 96"/>
              <a:gd name="T9" fmla="*/ 0 h 296"/>
              <a:gd name="T10" fmla="*/ 2147483646 w 96"/>
              <a:gd name="T11" fmla="*/ 0 h 296"/>
              <a:gd name="T12" fmla="*/ 2147483646 w 96"/>
              <a:gd name="T13" fmla="*/ 0 h 296"/>
              <a:gd name="T14" fmla="*/ 2147483646 w 96"/>
              <a:gd name="T15" fmla="*/ 0 h 296"/>
              <a:gd name="T16" fmla="*/ 2147483646 w 96"/>
              <a:gd name="T17" fmla="*/ 2147483646 h 296"/>
              <a:gd name="T18" fmla="*/ 2147483646 w 96"/>
              <a:gd name="T19" fmla="*/ 2147483646 h 296"/>
              <a:gd name="T20" fmla="*/ 2147483646 w 96"/>
              <a:gd name="T21" fmla="*/ 2147483646 h 296"/>
              <a:gd name="T22" fmla="*/ 2147483646 w 96"/>
              <a:gd name="T23" fmla="*/ 2147483646 h 296"/>
              <a:gd name="T24" fmla="*/ 2147483646 w 96"/>
              <a:gd name="T25" fmla="*/ 2147483646 h 296"/>
              <a:gd name="T26" fmla="*/ 2147483646 w 96"/>
              <a:gd name="T27" fmla="*/ 2147483646 h 296"/>
              <a:gd name="T28" fmla="*/ 2147483646 w 96"/>
              <a:gd name="T29" fmla="*/ 2147483646 h 296"/>
              <a:gd name="T30" fmla="*/ 2147483646 w 96"/>
              <a:gd name="T31" fmla="*/ 2147483646 h 296"/>
              <a:gd name="T32" fmla="*/ 2147483646 w 96"/>
              <a:gd name="T33" fmla="*/ 2147483646 h 296"/>
              <a:gd name="T34" fmla="*/ 2147483646 w 96"/>
              <a:gd name="T35" fmla="*/ 2147483646 h 296"/>
              <a:gd name="T36" fmla="*/ 2147483646 w 96"/>
              <a:gd name="T37" fmla="*/ 2147483646 h 296"/>
              <a:gd name="T38" fmla="*/ 2147483646 w 96"/>
              <a:gd name="T39" fmla="*/ 2147483646 h 296"/>
              <a:gd name="T40" fmla="*/ 2147483646 w 96"/>
              <a:gd name="T41" fmla="*/ 2147483646 h 296"/>
              <a:gd name="T42" fmla="*/ 2147483646 w 96"/>
              <a:gd name="T43" fmla="*/ 2147483646 h 296"/>
              <a:gd name="T44" fmla="*/ 0 w 96"/>
              <a:gd name="T45" fmla="*/ 2147483646 h 296"/>
              <a:gd name="T46" fmla="*/ 2147483646 w 96"/>
              <a:gd name="T47" fmla="*/ 2147483646 h 296"/>
              <a:gd name="T48" fmla="*/ 2147483646 w 96"/>
              <a:gd name="T49" fmla="*/ 2147483646 h 2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296">
                <a:moveTo>
                  <a:pt x="77" y="7"/>
                </a:moveTo>
                <a:lnTo>
                  <a:pt x="77" y="7"/>
                </a:lnTo>
                <a:lnTo>
                  <a:pt x="79" y="4"/>
                </a:lnTo>
                <a:lnTo>
                  <a:pt x="82" y="0"/>
                </a:lnTo>
                <a:lnTo>
                  <a:pt x="86" y="0"/>
                </a:lnTo>
                <a:lnTo>
                  <a:pt x="89" y="0"/>
                </a:lnTo>
                <a:lnTo>
                  <a:pt x="93" y="2"/>
                </a:lnTo>
                <a:lnTo>
                  <a:pt x="94" y="6"/>
                </a:lnTo>
                <a:lnTo>
                  <a:pt x="96" y="9"/>
                </a:lnTo>
                <a:lnTo>
                  <a:pt x="96" y="12"/>
                </a:lnTo>
                <a:lnTo>
                  <a:pt x="21" y="289"/>
                </a:lnTo>
                <a:lnTo>
                  <a:pt x="19" y="293"/>
                </a:lnTo>
                <a:lnTo>
                  <a:pt x="15" y="296"/>
                </a:lnTo>
                <a:lnTo>
                  <a:pt x="12" y="296"/>
                </a:lnTo>
                <a:lnTo>
                  <a:pt x="9" y="296"/>
                </a:lnTo>
                <a:lnTo>
                  <a:pt x="5" y="294"/>
                </a:lnTo>
                <a:lnTo>
                  <a:pt x="2" y="293"/>
                </a:lnTo>
                <a:lnTo>
                  <a:pt x="0" y="288"/>
                </a:lnTo>
                <a:lnTo>
                  <a:pt x="2" y="284"/>
                </a:lnTo>
                <a:lnTo>
                  <a:pt x="77"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8" name="Freeform 166"/>
          <p:cNvSpPr/>
          <p:nvPr userDrawn="1"/>
        </p:nvSpPr>
        <p:spPr bwMode="auto">
          <a:xfrm>
            <a:off x="6503989" y="2692003"/>
            <a:ext cx="139700" cy="355997"/>
          </a:xfrm>
          <a:custGeom>
            <a:avLst/>
            <a:gdLst>
              <a:gd name="T0" fmla="*/ 0 w 88"/>
              <a:gd name="T1" fmla="*/ 2147483646 h 299"/>
              <a:gd name="T2" fmla="*/ 0 w 88"/>
              <a:gd name="T3" fmla="*/ 2147483646 h 299"/>
              <a:gd name="T4" fmla="*/ 0 w 88"/>
              <a:gd name="T5" fmla="*/ 2147483646 h 299"/>
              <a:gd name="T6" fmla="*/ 2147483646 w 88"/>
              <a:gd name="T7" fmla="*/ 2147483646 h 299"/>
              <a:gd name="T8" fmla="*/ 2147483646 w 88"/>
              <a:gd name="T9" fmla="*/ 2147483646 h 299"/>
              <a:gd name="T10" fmla="*/ 2147483646 w 88"/>
              <a:gd name="T11" fmla="*/ 0 h 299"/>
              <a:gd name="T12" fmla="*/ 2147483646 w 88"/>
              <a:gd name="T13" fmla="*/ 0 h 299"/>
              <a:gd name="T14" fmla="*/ 2147483646 w 88"/>
              <a:gd name="T15" fmla="*/ 0 h 299"/>
              <a:gd name="T16" fmla="*/ 2147483646 w 88"/>
              <a:gd name="T17" fmla="*/ 0 h 299"/>
              <a:gd name="T18" fmla="*/ 2147483646 w 88"/>
              <a:gd name="T19" fmla="*/ 2147483646 h 299"/>
              <a:gd name="T20" fmla="*/ 2147483646 w 88"/>
              <a:gd name="T21" fmla="*/ 2147483646 h 299"/>
              <a:gd name="T22" fmla="*/ 2147483646 w 88"/>
              <a:gd name="T23" fmla="*/ 2147483646 h 299"/>
              <a:gd name="T24" fmla="*/ 2147483646 w 88"/>
              <a:gd name="T25" fmla="*/ 2147483646 h 299"/>
              <a:gd name="T26" fmla="*/ 2147483646 w 88"/>
              <a:gd name="T27" fmla="*/ 2147483646 h 299"/>
              <a:gd name="T28" fmla="*/ 2147483646 w 88"/>
              <a:gd name="T29" fmla="*/ 2147483646 h 299"/>
              <a:gd name="T30" fmla="*/ 2147483646 w 88"/>
              <a:gd name="T31" fmla="*/ 2147483646 h 299"/>
              <a:gd name="T32" fmla="*/ 2147483646 w 88"/>
              <a:gd name="T33" fmla="*/ 2147483646 h 299"/>
              <a:gd name="T34" fmla="*/ 2147483646 w 88"/>
              <a:gd name="T35" fmla="*/ 2147483646 h 299"/>
              <a:gd name="T36" fmla="*/ 2147483646 w 88"/>
              <a:gd name="T37" fmla="*/ 2147483646 h 299"/>
              <a:gd name="T38" fmla="*/ 2147483646 w 88"/>
              <a:gd name="T39" fmla="*/ 2147483646 h 299"/>
              <a:gd name="T40" fmla="*/ 2147483646 w 88"/>
              <a:gd name="T41" fmla="*/ 2147483646 h 299"/>
              <a:gd name="T42" fmla="*/ 2147483646 w 88"/>
              <a:gd name="T43" fmla="*/ 2147483646 h 299"/>
              <a:gd name="T44" fmla="*/ 2147483646 w 88"/>
              <a:gd name="T45" fmla="*/ 2147483646 h 299"/>
              <a:gd name="T46" fmla="*/ 2147483646 w 88"/>
              <a:gd name="T47" fmla="*/ 2147483646 h 299"/>
              <a:gd name="T48" fmla="*/ 0 w 88"/>
              <a:gd name="T49" fmla="*/ 2147483646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8" h="299">
                <a:moveTo>
                  <a:pt x="0" y="12"/>
                </a:moveTo>
                <a:lnTo>
                  <a:pt x="0" y="12"/>
                </a:lnTo>
                <a:lnTo>
                  <a:pt x="0" y="8"/>
                </a:lnTo>
                <a:lnTo>
                  <a:pt x="2" y="5"/>
                </a:lnTo>
                <a:lnTo>
                  <a:pt x="3" y="1"/>
                </a:lnTo>
                <a:lnTo>
                  <a:pt x="7" y="0"/>
                </a:lnTo>
                <a:lnTo>
                  <a:pt x="10" y="0"/>
                </a:lnTo>
                <a:lnTo>
                  <a:pt x="14" y="1"/>
                </a:lnTo>
                <a:lnTo>
                  <a:pt x="17" y="3"/>
                </a:lnTo>
                <a:lnTo>
                  <a:pt x="19" y="6"/>
                </a:lnTo>
                <a:lnTo>
                  <a:pt x="88" y="287"/>
                </a:lnTo>
                <a:lnTo>
                  <a:pt x="88" y="290"/>
                </a:lnTo>
                <a:lnTo>
                  <a:pt x="86" y="294"/>
                </a:lnTo>
                <a:lnTo>
                  <a:pt x="84" y="297"/>
                </a:lnTo>
                <a:lnTo>
                  <a:pt x="81" y="299"/>
                </a:lnTo>
                <a:lnTo>
                  <a:pt x="77" y="299"/>
                </a:lnTo>
                <a:lnTo>
                  <a:pt x="74" y="297"/>
                </a:lnTo>
                <a:lnTo>
                  <a:pt x="71" y="295"/>
                </a:lnTo>
                <a:lnTo>
                  <a:pt x="69" y="292"/>
                </a:lnTo>
                <a:lnTo>
                  <a:pt x="0"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69" name="Freeform 167"/>
          <p:cNvSpPr/>
          <p:nvPr userDrawn="1"/>
        </p:nvSpPr>
        <p:spPr bwMode="auto">
          <a:xfrm>
            <a:off x="6127750" y="2678908"/>
            <a:ext cx="236538" cy="327422"/>
          </a:xfrm>
          <a:custGeom>
            <a:avLst/>
            <a:gdLst>
              <a:gd name="T0" fmla="*/ 2147483646 w 149"/>
              <a:gd name="T1" fmla="*/ 2147483646 h 275"/>
              <a:gd name="T2" fmla="*/ 2147483646 w 149"/>
              <a:gd name="T3" fmla="*/ 2147483646 h 275"/>
              <a:gd name="T4" fmla="*/ 2147483646 w 149"/>
              <a:gd name="T5" fmla="*/ 2147483646 h 275"/>
              <a:gd name="T6" fmla="*/ 2147483646 w 149"/>
              <a:gd name="T7" fmla="*/ 0 h 275"/>
              <a:gd name="T8" fmla="*/ 2147483646 w 149"/>
              <a:gd name="T9" fmla="*/ 0 h 275"/>
              <a:gd name="T10" fmla="*/ 2147483646 w 149"/>
              <a:gd name="T11" fmla="*/ 0 h 275"/>
              <a:gd name="T12" fmla="*/ 2147483646 w 149"/>
              <a:gd name="T13" fmla="*/ 0 h 275"/>
              <a:gd name="T14" fmla="*/ 2147483646 w 149"/>
              <a:gd name="T15" fmla="*/ 0 h 275"/>
              <a:gd name="T16" fmla="*/ 2147483646 w 149"/>
              <a:gd name="T17" fmla="*/ 2147483646 h 275"/>
              <a:gd name="T18" fmla="*/ 2147483646 w 149"/>
              <a:gd name="T19" fmla="*/ 2147483646 h 275"/>
              <a:gd name="T20" fmla="*/ 2147483646 w 149"/>
              <a:gd name="T21" fmla="*/ 2147483646 h 275"/>
              <a:gd name="T22" fmla="*/ 2147483646 w 149"/>
              <a:gd name="T23" fmla="*/ 2147483646 h 275"/>
              <a:gd name="T24" fmla="*/ 2147483646 w 149"/>
              <a:gd name="T25" fmla="*/ 2147483646 h 275"/>
              <a:gd name="T26" fmla="*/ 2147483646 w 149"/>
              <a:gd name="T27" fmla="*/ 2147483646 h 275"/>
              <a:gd name="T28" fmla="*/ 2147483646 w 149"/>
              <a:gd name="T29" fmla="*/ 2147483646 h 275"/>
              <a:gd name="T30" fmla="*/ 2147483646 w 149"/>
              <a:gd name="T31" fmla="*/ 2147483646 h 275"/>
              <a:gd name="T32" fmla="*/ 2147483646 w 149"/>
              <a:gd name="T33" fmla="*/ 2147483646 h 275"/>
              <a:gd name="T34" fmla="*/ 2147483646 w 149"/>
              <a:gd name="T35" fmla="*/ 2147483646 h 275"/>
              <a:gd name="T36" fmla="*/ 2147483646 w 149"/>
              <a:gd name="T37" fmla="*/ 2147483646 h 275"/>
              <a:gd name="T38" fmla="*/ 2147483646 w 149"/>
              <a:gd name="T39" fmla="*/ 2147483646 h 275"/>
              <a:gd name="T40" fmla="*/ 2147483646 w 149"/>
              <a:gd name="T41" fmla="*/ 2147483646 h 275"/>
              <a:gd name="T42" fmla="*/ 0 w 149"/>
              <a:gd name="T43" fmla="*/ 2147483646 h 275"/>
              <a:gd name="T44" fmla="*/ 0 w 149"/>
              <a:gd name="T45" fmla="*/ 2147483646 h 275"/>
              <a:gd name="T46" fmla="*/ 0 w 149"/>
              <a:gd name="T47" fmla="*/ 2147483646 h 275"/>
              <a:gd name="T48" fmla="*/ 2147483646 w 149"/>
              <a:gd name="T49" fmla="*/ 2147483646 h 2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9" h="275">
                <a:moveTo>
                  <a:pt x="130" y="5"/>
                </a:moveTo>
                <a:lnTo>
                  <a:pt x="130" y="5"/>
                </a:lnTo>
                <a:lnTo>
                  <a:pt x="134" y="2"/>
                </a:lnTo>
                <a:lnTo>
                  <a:pt x="137" y="0"/>
                </a:lnTo>
                <a:lnTo>
                  <a:pt x="141" y="0"/>
                </a:lnTo>
                <a:lnTo>
                  <a:pt x="144" y="0"/>
                </a:lnTo>
                <a:lnTo>
                  <a:pt x="148" y="4"/>
                </a:lnTo>
                <a:lnTo>
                  <a:pt x="149" y="5"/>
                </a:lnTo>
                <a:lnTo>
                  <a:pt x="149" y="11"/>
                </a:lnTo>
                <a:lnTo>
                  <a:pt x="149" y="14"/>
                </a:lnTo>
                <a:lnTo>
                  <a:pt x="17" y="270"/>
                </a:lnTo>
                <a:lnTo>
                  <a:pt x="15" y="272"/>
                </a:lnTo>
                <a:lnTo>
                  <a:pt x="12" y="275"/>
                </a:lnTo>
                <a:lnTo>
                  <a:pt x="8" y="275"/>
                </a:lnTo>
                <a:lnTo>
                  <a:pt x="5" y="274"/>
                </a:lnTo>
                <a:lnTo>
                  <a:pt x="2" y="272"/>
                </a:lnTo>
                <a:lnTo>
                  <a:pt x="0" y="268"/>
                </a:lnTo>
                <a:lnTo>
                  <a:pt x="0" y="265"/>
                </a:lnTo>
                <a:lnTo>
                  <a:pt x="0" y="262"/>
                </a:lnTo>
                <a:lnTo>
                  <a:pt x="130"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0" name="Freeform 168"/>
          <p:cNvSpPr/>
          <p:nvPr userDrawn="1"/>
        </p:nvSpPr>
        <p:spPr bwMode="auto">
          <a:xfrm>
            <a:off x="6564313" y="2655094"/>
            <a:ext cx="201612" cy="339329"/>
          </a:xfrm>
          <a:custGeom>
            <a:avLst/>
            <a:gdLst>
              <a:gd name="T0" fmla="*/ 0 w 127"/>
              <a:gd name="T1" fmla="*/ 2147483646 h 285"/>
              <a:gd name="T2" fmla="*/ 0 w 127"/>
              <a:gd name="T3" fmla="*/ 2147483646 h 285"/>
              <a:gd name="T4" fmla="*/ 0 w 127"/>
              <a:gd name="T5" fmla="*/ 2147483646 h 285"/>
              <a:gd name="T6" fmla="*/ 0 w 127"/>
              <a:gd name="T7" fmla="*/ 2147483646 h 285"/>
              <a:gd name="T8" fmla="*/ 2147483646 w 127"/>
              <a:gd name="T9" fmla="*/ 2147483646 h 285"/>
              <a:gd name="T10" fmla="*/ 2147483646 w 127"/>
              <a:gd name="T11" fmla="*/ 0 h 285"/>
              <a:gd name="T12" fmla="*/ 2147483646 w 127"/>
              <a:gd name="T13" fmla="*/ 0 h 285"/>
              <a:gd name="T14" fmla="*/ 2147483646 w 127"/>
              <a:gd name="T15" fmla="*/ 0 h 285"/>
              <a:gd name="T16" fmla="*/ 2147483646 w 127"/>
              <a:gd name="T17" fmla="*/ 0 h 285"/>
              <a:gd name="T18" fmla="*/ 2147483646 w 127"/>
              <a:gd name="T19" fmla="*/ 0 h 285"/>
              <a:gd name="T20" fmla="*/ 2147483646 w 127"/>
              <a:gd name="T21" fmla="*/ 2147483646 h 285"/>
              <a:gd name="T22" fmla="*/ 2147483646 w 127"/>
              <a:gd name="T23" fmla="*/ 2147483646 h 285"/>
              <a:gd name="T24" fmla="*/ 2147483646 w 127"/>
              <a:gd name="T25" fmla="*/ 2147483646 h 285"/>
              <a:gd name="T26" fmla="*/ 2147483646 w 127"/>
              <a:gd name="T27" fmla="*/ 2147483646 h 285"/>
              <a:gd name="T28" fmla="*/ 2147483646 w 127"/>
              <a:gd name="T29" fmla="*/ 2147483646 h 285"/>
              <a:gd name="T30" fmla="*/ 2147483646 w 127"/>
              <a:gd name="T31" fmla="*/ 2147483646 h 285"/>
              <a:gd name="T32" fmla="*/ 2147483646 w 127"/>
              <a:gd name="T33" fmla="*/ 2147483646 h 285"/>
              <a:gd name="T34" fmla="*/ 2147483646 w 127"/>
              <a:gd name="T35" fmla="*/ 2147483646 h 285"/>
              <a:gd name="T36" fmla="*/ 2147483646 w 127"/>
              <a:gd name="T37" fmla="*/ 2147483646 h 285"/>
              <a:gd name="T38" fmla="*/ 2147483646 w 127"/>
              <a:gd name="T39" fmla="*/ 2147483646 h 285"/>
              <a:gd name="T40" fmla="*/ 2147483646 w 127"/>
              <a:gd name="T41" fmla="*/ 2147483646 h 285"/>
              <a:gd name="T42" fmla="*/ 2147483646 w 127"/>
              <a:gd name="T43" fmla="*/ 2147483646 h 285"/>
              <a:gd name="T44" fmla="*/ 2147483646 w 127"/>
              <a:gd name="T45" fmla="*/ 2147483646 h 285"/>
              <a:gd name="T46" fmla="*/ 2147483646 w 127"/>
              <a:gd name="T47" fmla="*/ 2147483646 h 285"/>
              <a:gd name="T48" fmla="*/ 0 w 127"/>
              <a:gd name="T49" fmla="*/ 2147483646 h 2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 h="285">
                <a:moveTo>
                  <a:pt x="0" y="12"/>
                </a:moveTo>
                <a:lnTo>
                  <a:pt x="0" y="12"/>
                </a:lnTo>
                <a:lnTo>
                  <a:pt x="0" y="8"/>
                </a:lnTo>
                <a:lnTo>
                  <a:pt x="0" y="5"/>
                </a:lnTo>
                <a:lnTo>
                  <a:pt x="3" y="1"/>
                </a:lnTo>
                <a:lnTo>
                  <a:pt x="7" y="0"/>
                </a:lnTo>
                <a:lnTo>
                  <a:pt x="10" y="0"/>
                </a:lnTo>
                <a:lnTo>
                  <a:pt x="14" y="0"/>
                </a:lnTo>
                <a:lnTo>
                  <a:pt x="17" y="1"/>
                </a:lnTo>
                <a:lnTo>
                  <a:pt x="19" y="5"/>
                </a:lnTo>
                <a:lnTo>
                  <a:pt x="125" y="271"/>
                </a:lnTo>
                <a:lnTo>
                  <a:pt x="127" y="276"/>
                </a:lnTo>
                <a:lnTo>
                  <a:pt x="125" y="280"/>
                </a:lnTo>
                <a:lnTo>
                  <a:pt x="124" y="283"/>
                </a:lnTo>
                <a:lnTo>
                  <a:pt x="120" y="285"/>
                </a:lnTo>
                <a:lnTo>
                  <a:pt x="117" y="285"/>
                </a:lnTo>
                <a:lnTo>
                  <a:pt x="113" y="285"/>
                </a:lnTo>
                <a:lnTo>
                  <a:pt x="110" y="283"/>
                </a:lnTo>
                <a:lnTo>
                  <a:pt x="108" y="280"/>
                </a:lnTo>
                <a:lnTo>
                  <a:pt x="0"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1" name="Freeform 169"/>
          <p:cNvSpPr/>
          <p:nvPr userDrawn="1"/>
        </p:nvSpPr>
        <p:spPr bwMode="auto">
          <a:xfrm>
            <a:off x="6591300" y="2612231"/>
            <a:ext cx="287338" cy="305991"/>
          </a:xfrm>
          <a:custGeom>
            <a:avLst/>
            <a:gdLst>
              <a:gd name="T0" fmla="*/ 2147483646 w 181"/>
              <a:gd name="T1" fmla="*/ 2147483646 h 257"/>
              <a:gd name="T2" fmla="*/ 2147483646 w 181"/>
              <a:gd name="T3" fmla="*/ 2147483646 h 257"/>
              <a:gd name="T4" fmla="*/ 0 w 181"/>
              <a:gd name="T5" fmla="*/ 2147483646 h 257"/>
              <a:gd name="T6" fmla="*/ 0 w 181"/>
              <a:gd name="T7" fmla="*/ 2147483646 h 257"/>
              <a:gd name="T8" fmla="*/ 2147483646 w 181"/>
              <a:gd name="T9" fmla="*/ 2147483646 h 257"/>
              <a:gd name="T10" fmla="*/ 2147483646 w 181"/>
              <a:gd name="T11" fmla="*/ 2147483646 h 257"/>
              <a:gd name="T12" fmla="*/ 2147483646 w 181"/>
              <a:gd name="T13" fmla="*/ 2147483646 h 257"/>
              <a:gd name="T14" fmla="*/ 2147483646 w 181"/>
              <a:gd name="T15" fmla="*/ 2147483646 h 257"/>
              <a:gd name="T16" fmla="*/ 2147483646 w 181"/>
              <a:gd name="T17" fmla="*/ 0 h 257"/>
              <a:gd name="T18" fmla="*/ 2147483646 w 181"/>
              <a:gd name="T19" fmla="*/ 0 h 257"/>
              <a:gd name="T20" fmla="*/ 2147483646 w 181"/>
              <a:gd name="T21" fmla="*/ 2147483646 h 257"/>
              <a:gd name="T22" fmla="*/ 2147483646 w 181"/>
              <a:gd name="T23" fmla="*/ 2147483646 h 257"/>
              <a:gd name="T24" fmla="*/ 2147483646 w 181"/>
              <a:gd name="T25" fmla="*/ 2147483646 h 257"/>
              <a:gd name="T26" fmla="*/ 2147483646 w 181"/>
              <a:gd name="T27" fmla="*/ 2147483646 h 257"/>
              <a:gd name="T28" fmla="*/ 2147483646 w 181"/>
              <a:gd name="T29" fmla="*/ 2147483646 h 257"/>
              <a:gd name="T30" fmla="*/ 2147483646 w 181"/>
              <a:gd name="T31" fmla="*/ 2147483646 h 257"/>
              <a:gd name="T32" fmla="*/ 2147483646 w 181"/>
              <a:gd name="T33" fmla="*/ 2147483646 h 257"/>
              <a:gd name="T34" fmla="*/ 2147483646 w 181"/>
              <a:gd name="T35" fmla="*/ 2147483646 h 257"/>
              <a:gd name="T36" fmla="*/ 2147483646 w 181"/>
              <a:gd name="T37" fmla="*/ 2147483646 h 257"/>
              <a:gd name="T38" fmla="*/ 2147483646 w 181"/>
              <a:gd name="T39" fmla="*/ 2147483646 h 257"/>
              <a:gd name="T40" fmla="*/ 2147483646 w 181"/>
              <a:gd name="T41" fmla="*/ 2147483646 h 257"/>
              <a:gd name="T42" fmla="*/ 2147483646 w 181"/>
              <a:gd name="T43" fmla="*/ 2147483646 h 257"/>
              <a:gd name="T44" fmla="*/ 2147483646 w 181"/>
              <a:gd name="T45" fmla="*/ 2147483646 h 257"/>
              <a:gd name="T46" fmla="*/ 2147483646 w 181"/>
              <a:gd name="T47" fmla="*/ 2147483646 h 257"/>
              <a:gd name="T48" fmla="*/ 2147483646 w 181"/>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57">
                <a:moveTo>
                  <a:pt x="2" y="15"/>
                </a:moveTo>
                <a:lnTo>
                  <a:pt x="2" y="15"/>
                </a:lnTo>
                <a:lnTo>
                  <a:pt x="0" y="12"/>
                </a:lnTo>
                <a:lnTo>
                  <a:pt x="0" y="8"/>
                </a:lnTo>
                <a:lnTo>
                  <a:pt x="2" y="5"/>
                </a:lnTo>
                <a:lnTo>
                  <a:pt x="5" y="1"/>
                </a:lnTo>
                <a:lnTo>
                  <a:pt x="9" y="0"/>
                </a:lnTo>
                <a:lnTo>
                  <a:pt x="12" y="0"/>
                </a:lnTo>
                <a:lnTo>
                  <a:pt x="16" y="1"/>
                </a:lnTo>
                <a:lnTo>
                  <a:pt x="17" y="5"/>
                </a:lnTo>
                <a:lnTo>
                  <a:pt x="179" y="242"/>
                </a:lnTo>
                <a:lnTo>
                  <a:pt x="181" y="247"/>
                </a:lnTo>
                <a:lnTo>
                  <a:pt x="181" y="251"/>
                </a:lnTo>
                <a:lnTo>
                  <a:pt x="179" y="254"/>
                </a:lnTo>
                <a:lnTo>
                  <a:pt x="177" y="256"/>
                </a:lnTo>
                <a:lnTo>
                  <a:pt x="174" y="257"/>
                </a:lnTo>
                <a:lnTo>
                  <a:pt x="168" y="257"/>
                </a:lnTo>
                <a:lnTo>
                  <a:pt x="165" y="256"/>
                </a:lnTo>
                <a:lnTo>
                  <a:pt x="163" y="254"/>
                </a:lnTo>
                <a:lnTo>
                  <a:pt x="2" y="1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2" name="Freeform 170"/>
          <p:cNvSpPr/>
          <p:nvPr userDrawn="1"/>
        </p:nvSpPr>
        <p:spPr bwMode="auto">
          <a:xfrm>
            <a:off x="6607176" y="2566987"/>
            <a:ext cx="374650" cy="242888"/>
          </a:xfrm>
          <a:custGeom>
            <a:avLst/>
            <a:gdLst>
              <a:gd name="T0" fmla="*/ 2147483646 w 236"/>
              <a:gd name="T1" fmla="*/ 2147483646 h 204"/>
              <a:gd name="T2" fmla="*/ 2147483646 w 236"/>
              <a:gd name="T3" fmla="*/ 2147483646 h 204"/>
              <a:gd name="T4" fmla="*/ 2147483646 w 236"/>
              <a:gd name="T5" fmla="*/ 2147483646 h 204"/>
              <a:gd name="T6" fmla="*/ 0 w 236"/>
              <a:gd name="T7" fmla="*/ 2147483646 h 204"/>
              <a:gd name="T8" fmla="*/ 2147483646 w 236"/>
              <a:gd name="T9" fmla="*/ 2147483646 h 204"/>
              <a:gd name="T10" fmla="*/ 2147483646 w 236"/>
              <a:gd name="T11" fmla="*/ 2147483646 h 204"/>
              <a:gd name="T12" fmla="*/ 2147483646 w 236"/>
              <a:gd name="T13" fmla="*/ 2147483646 h 204"/>
              <a:gd name="T14" fmla="*/ 2147483646 w 236"/>
              <a:gd name="T15" fmla="*/ 2147483646 h 204"/>
              <a:gd name="T16" fmla="*/ 2147483646 w 236"/>
              <a:gd name="T17" fmla="*/ 2147483646 h 204"/>
              <a:gd name="T18" fmla="*/ 2147483646 w 236"/>
              <a:gd name="T19" fmla="*/ 0 h 204"/>
              <a:gd name="T20" fmla="*/ 2147483646 w 236"/>
              <a:gd name="T21" fmla="*/ 0 h 204"/>
              <a:gd name="T22" fmla="*/ 2147483646 w 236"/>
              <a:gd name="T23" fmla="*/ 2147483646 h 204"/>
              <a:gd name="T24" fmla="*/ 2147483646 w 236"/>
              <a:gd name="T25" fmla="*/ 2147483646 h 204"/>
              <a:gd name="T26" fmla="*/ 2147483646 w 236"/>
              <a:gd name="T27" fmla="*/ 2147483646 h 204"/>
              <a:gd name="T28" fmla="*/ 2147483646 w 236"/>
              <a:gd name="T29" fmla="*/ 2147483646 h 204"/>
              <a:gd name="T30" fmla="*/ 2147483646 w 236"/>
              <a:gd name="T31" fmla="*/ 2147483646 h 204"/>
              <a:gd name="T32" fmla="*/ 2147483646 w 236"/>
              <a:gd name="T33" fmla="*/ 2147483646 h 204"/>
              <a:gd name="T34" fmla="*/ 2147483646 w 236"/>
              <a:gd name="T35" fmla="*/ 2147483646 h 204"/>
              <a:gd name="T36" fmla="*/ 2147483646 w 236"/>
              <a:gd name="T37" fmla="*/ 2147483646 h 204"/>
              <a:gd name="T38" fmla="*/ 2147483646 w 236"/>
              <a:gd name="T39" fmla="*/ 2147483646 h 204"/>
              <a:gd name="T40" fmla="*/ 2147483646 w 236"/>
              <a:gd name="T41" fmla="*/ 2147483646 h 204"/>
              <a:gd name="T42" fmla="*/ 2147483646 w 236"/>
              <a:gd name="T43" fmla="*/ 2147483646 h 204"/>
              <a:gd name="T44" fmla="*/ 2147483646 w 236"/>
              <a:gd name="T45" fmla="*/ 2147483646 h 204"/>
              <a:gd name="T46" fmla="*/ 2147483646 w 236"/>
              <a:gd name="T47" fmla="*/ 2147483646 h 204"/>
              <a:gd name="T48" fmla="*/ 2147483646 w 236"/>
              <a:gd name="T49" fmla="*/ 2147483646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6" h="204">
                <a:moveTo>
                  <a:pt x="4" y="17"/>
                </a:moveTo>
                <a:lnTo>
                  <a:pt x="4" y="17"/>
                </a:lnTo>
                <a:lnTo>
                  <a:pt x="2" y="13"/>
                </a:lnTo>
                <a:lnTo>
                  <a:pt x="0" y="10"/>
                </a:lnTo>
                <a:lnTo>
                  <a:pt x="2" y="7"/>
                </a:lnTo>
                <a:lnTo>
                  <a:pt x="4" y="3"/>
                </a:lnTo>
                <a:lnTo>
                  <a:pt x="7" y="1"/>
                </a:lnTo>
                <a:lnTo>
                  <a:pt x="11" y="0"/>
                </a:lnTo>
                <a:lnTo>
                  <a:pt x="14" y="0"/>
                </a:lnTo>
                <a:lnTo>
                  <a:pt x="18" y="1"/>
                </a:lnTo>
                <a:lnTo>
                  <a:pt x="232" y="187"/>
                </a:lnTo>
                <a:lnTo>
                  <a:pt x="234" y="191"/>
                </a:lnTo>
                <a:lnTo>
                  <a:pt x="236" y="194"/>
                </a:lnTo>
                <a:lnTo>
                  <a:pt x="236" y="197"/>
                </a:lnTo>
                <a:lnTo>
                  <a:pt x="234" y="201"/>
                </a:lnTo>
                <a:lnTo>
                  <a:pt x="231" y="204"/>
                </a:lnTo>
                <a:lnTo>
                  <a:pt x="227" y="204"/>
                </a:lnTo>
                <a:lnTo>
                  <a:pt x="224" y="204"/>
                </a:lnTo>
                <a:lnTo>
                  <a:pt x="220" y="203"/>
                </a:lnTo>
                <a:lnTo>
                  <a:pt x="4" y="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3" name="Freeform 171"/>
          <p:cNvSpPr/>
          <p:nvPr userDrawn="1"/>
        </p:nvSpPr>
        <p:spPr bwMode="auto">
          <a:xfrm>
            <a:off x="5980114" y="2644380"/>
            <a:ext cx="344487" cy="273844"/>
          </a:xfrm>
          <a:custGeom>
            <a:avLst/>
            <a:gdLst>
              <a:gd name="T0" fmla="*/ 2147483646 w 217"/>
              <a:gd name="T1" fmla="*/ 2147483646 h 230"/>
              <a:gd name="T2" fmla="*/ 2147483646 w 217"/>
              <a:gd name="T3" fmla="*/ 2147483646 h 230"/>
              <a:gd name="T4" fmla="*/ 2147483646 w 217"/>
              <a:gd name="T5" fmla="*/ 2147483646 h 230"/>
              <a:gd name="T6" fmla="*/ 2147483646 w 217"/>
              <a:gd name="T7" fmla="*/ 0 h 230"/>
              <a:gd name="T8" fmla="*/ 2147483646 w 217"/>
              <a:gd name="T9" fmla="*/ 2147483646 h 230"/>
              <a:gd name="T10" fmla="*/ 2147483646 w 217"/>
              <a:gd name="T11" fmla="*/ 2147483646 h 230"/>
              <a:gd name="T12" fmla="*/ 2147483646 w 217"/>
              <a:gd name="T13" fmla="*/ 2147483646 h 230"/>
              <a:gd name="T14" fmla="*/ 2147483646 w 217"/>
              <a:gd name="T15" fmla="*/ 2147483646 h 230"/>
              <a:gd name="T16" fmla="*/ 2147483646 w 217"/>
              <a:gd name="T17" fmla="*/ 2147483646 h 230"/>
              <a:gd name="T18" fmla="*/ 2147483646 w 217"/>
              <a:gd name="T19" fmla="*/ 2147483646 h 230"/>
              <a:gd name="T20" fmla="*/ 2147483646 w 217"/>
              <a:gd name="T21" fmla="*/ 2147483646 h 230"/>
              <a:gd name="T22" fmla="*/ 2147483646 w 217"/>
              <a:gd name="T23" fmla="*/ 2147483646 h 230"/>
              <a:gd name="T24" fmla="*/ 2147483646 w 217"/>
              <a:gd name="T25" fmla="*/ 2147483646 h 230"/>
              <a:gd name="T26" fmla="*/ 2147483646 w 217"/>
              <a:gd name="T27" fmla="*/ 2147483646 h 230"/>
              <a:gd name="T28" fmla="*/ 2147483646 w 217"/>
              <a:gd name="T29" fmla="*/ 2147483646 h 230"/>
              <a:gd name="T30" fmla="*/ 2147483646 w 217"/>
              <a:gd name="T31" fmla="*/ 2147483646 h 230"/>
              <a:gd name="T32" fmla="*/ 2147483646 w 217"/>
              <a:gd name="T33" fmla="*/ 2147483646 h 230"/>
              <a:gd name="T34" fmla="*/ 2147483646 w 217"/>
              <a:gd name="T35" fmla="*/ 2147483646 h 230"/>
              <a:gd name="T36" fmla="*/ 2147483646 w 217"/>
              <a:gd name="T37" fmla="*/ 2147483646 h 230"/>
              <a:gd name="T38" fmla="*/ 2147483646 w 217"/>
              <a:gd name="T39" fmla="*/ 2147483646 h 230"/>
              <a:gd name="T40" fmla="*/ 0 w 217"/>
              <a:gd name="T41" fmla="*/ 2147483646 h 230"/>
              <a:gd name="T42" fmla="*/ 0 w 217"/>
              <a:gd name="T43" fmla="*/ 2147483646 h 230"/>
              <a:gd name="T44" fmla="*/ 0 w 217"/>
              <a:gd name="T45" fmla="*/ 2147483646 h 230"/>
              <a:gd name="T46" fmla="*/ 2147483646 w 217"/>
              <a:gd name="T47" fmla="*/ 2147483646 h 230"/>
              <a:gd name="T48" fmla="*/ 2147483646 w 217"/>
              <a:gd name="T49" fmla="*/ 2147483646 h 2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7" h="230">
                <a:moveTo>
                  <a:pt x="199" y="3"/>
                </a:moveTo>
                <a:lnTo>
                  <a:pt x="199" y="3"/>
                </a:lnTo>
                <a:lnTo>
                  <a:pt x="203" y="2"/>
                </a:lnTo>
                <a:lnTo>
                  <a:pt x="206" y="0"/>
                </a:lnTo>
                <a:lnTo>
                  <a:pt x="210" y="2"/>
                </a:lnTo>
                <a:lnTo>
                  <a:pt x="213" y="3"/>
                </a:lnTo>
                <a:lnTo>
                  <a:pt x="215" y="7"/>
                </a:lnTo>
                <a:lnTo>
                  <a:pt x="217" y="10"/>
                </a:lnTo>
                <a:lnTo>
                  <a:pt x="215" y="14"/>
                </a:lnTo>
                <a:lnTo>
                  <a:pt x="213" y="17"/>
                </a:lnTo>
                <a:lnTo>
                  <a:pt x="17" y="227"/>
                </a:lnTo>
                <a:lnTo>
                  <a:pt x="14" y="229"/>
                </a:lnTo>
                <a:lnTo>
                  <a:pt x="10" y="230"/>
                </a:lnTo>
                <a:lnTo>
                  <a:pt x="7" y="230"/>
                </a:lnTo>
                <a:lnTo>
                  <a:pt x="3" y="227"/>
                </a:lnTo>
                <a:lnTo>
                  <a:pt x="0" y="225"/>
                </a:lnTo>
                <a:lnTo>
                  <a:pt x="0" y="220"/>
                </a:lnTo>
                <a:lnTo>
                  <a:pt x="0" y="217"/>
                </a:lnTo>
                <a:lnTo>
                  <a:pt x="2" y="213"/>
                </a:lnTo>
                <a:lnTo>
                  <a:pt x="199"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4" name="Freeform 172"/>
          <p:cNvSpPr/>
          <p:nvPr userDrawn="1"/>
        </p:nvSpPr>
        <p:spPr bwMode="auto">
          <a:xfrm>
            <a:off x="5888038" y="2595564"/>
            <a:ext cx="398462" cy="227410"/>
          </a:xfrm>
          <a:custGeom>
            <a:avLst/>
            <a:gdLst>
              <a:gd name="T0" fmla="*/ 2147483646 w 251"/>
              <a:gd name="T1" fmla="*/ 2147483646 h 191"/>
              <a:gd name="T2" fmla="*/ 2147483646 w 251"/>
              <a:gd name="T3" fmla="*/ 2147483646 h 191"/>
              <a:gd name="T4" fmla="*/ 2147483646 w 251"/>
              <a:gd name="T5" fmla="*/ 0 h 191"/>
              <a:gd name="T6" fmla="*/ 2147483646 w 251"/>
              <a:gd name="T7" fmla="*/ 0 h 191"/>
              <a:gd name="T8" fmla="*/ 2147483646 w 251"/>
              <a:gd name="T9" fmla="*/ 0 h 191"/>
              <a:gd name="T10" fmla="*/ 2147483646 w 251"/>
              <a:gd name="T11" fmla="*/ 2147483646 h 191"/>
              <a:gd name="T12" fmla="*/ 2147483646 w 251"/>
              <a:gd name="T13" fmla="*/ 2147483646 h 191"/>
              <a:gd name="T14" fmla="*/ 2147483646 w 251"/>
              <a:gd name="T15" fmla="*/ 2147483646 h 191"/>
              <a:gd name="T16" fmla="*/ 2147483646 w 251"/>
              <a:gd name="T17" fmla="*/ 2147483646 h 191"/>
              <a:gd name="T18" fmla="*/ 2147483646 w 251"/>
              <a:gd name="T19" fmla="*/ 2147483646 h 191"/>
              <a:gd name="T20" fmla="*/ 2147483646 w 251"/>
              <a:gd name="T21" fmla="*/ 2147483646 h 191"/>
              <a:gd name="T22" fmla="*/ 2147483646 w 251"/>
              <a:gd name="T23" fmla="*/ 2147483646 h 191"/>
              <a:gd name="T24" fmla="*/ 2147483646 w 251"/>
              <a:gd name="T25" fmla="*/ 2147483646 h 191"/>
              <a:gd name="T26" fmla="*/ 2147483646 w 251"/>
              <a:gd name="T27" fmla="*/ 2147483646 h 191"/>
              <a:gd name="T28" fmla="*/ 2147483646 w 251"/>
              <a:gd name="T29" fmla="*/ 2147483646 h 191"/>
              <a:gd name="T30" fmla="*/ 2147483646 w 251"/>
              <a:gd name="T31" fmla="*/ 2147483646 h 191"/>
              <a:gd name="T32" fmla="*/ 2147483646 w 251"/>
              <a:gd name="T33" fmla="*/ 2147483646 h 191"/>
              <a:gd name="T34" fmla="*/ 2147483646 w 251"/>
              <a:gd name="T35" fmla="*/ 2147483646 h 191"/>
              <a:gd name="T36" fmla="*/ 2147483646 w 251"/>
              <a:gd name="T37" fmla="*/ 2147483646 h 191"/>
              <a:gd name="T38" fmla="*/ 2147483646 w 251"/>
              <a:gd name="T39" fmla="*/ 2147483646 h 191"/>
              <a:gd name="T40" fmla="*/ 0 w 251"/>
              <a:gd name="T41" fmla="*/ 2147483646 h 191"/>
              <a:gd name="T42" fmla="*/ 0 w 251"/>
              <a:gd name="T43" fmla="*/ 2147483646 h 191"/>
              <a:gd name="T44" fmla="*/ 2147483646 w 251"/>
              <a:gd name="T45" fmla="*/ 2147483646 h 191"/>
              <a:gd name="T46" fmla="*/ 2147483646 w 251"/>
              <a:gd name="T47" fmla="*/ 2147483646 h 191"/>
              <a:gd name="T48" fmla="*/ 2147483646 w 251"/>
              <a:gd name="T49" fmla="*/ 2147483646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1" h="191">
                <a:moveTo>
                  <a:pt x="235" y="1"/>
                </a:moveTo>
                <a:lnTo>
                  <a:pt x="235" y="1"/>
                </a:lnTo>
                <a:lnTo>
                  <a:pt x="238" y="0"/>
                </a:lnTo>
                <a:lnTo>
                  <a:pt x="242" y="0"/>
                </a:lnTo>
                <a:lnTo>
                  <a:pt x="245" y="0"/>
                </a:lnTo>
                <a:lnTo>
                  <a:pt x="249" y="3"/>
                </a:lnTo>
                <a:lnTo>
                  <a:pt x="251" y="7"/>
                </a:lnTo>
                <a:lnTo>
                  <a:pt x="251" y="10"/>
                </a:lnTo>
                <a:lnTo>
                  <a:pt x="249" y="14"/>
                </a:lnTo>
                <a:lnTo>
                  <a:pt x="247" y="17"/>
                </a:lnTo>
                <a:lnTo>
                  <a:pt x="15" y="189"/>
                </a:lnTo>
                <a:lnTo>
                  <a:pt x="12" y="189"/>
                </a:lnTo>
                <a:lnTo>
                  <a:pt x="8" y="191"/>
                </a:lnTo>
                <a:lnTo>
                  <a:pt x="5" y="189"/>
                </a:lnTo>
                <a:lnTo>
                  <a:pt x="1" y="185"/>
                </a:lnTo>
                <a:lnTo>
                  <a:pt x="0" y="182"/>
                </a:lnTo>
                <a:lnTo>
                  <a:pt x="0" y="179"/>
                </a:lnTo>
                <a:lnTo>
                  <a:pt x="1" y="175"/>
                </a:lnTo>
                <a:lnTo>
                  <a:pt x="3" y="172"/>
                </a:lnTo>
                <a:lnTo>
                  <a:pt x="235"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5" name="Freeform 173"/>
          <p:cNvSpPr/>
          <p:nvPr userDrawn="1"/>
        </p:nvSpPr>
        <p:spPr bwMode="auto">
          <a:xfrm>
            <a:off x="5840414" y="2546747"/>
            <a:ext cx="450850" cy="157163"/>
          </a:xfrm>
          <a:custGeom>
            <a:avLst/>
            <a:gdLst>
              <a:gd name="T0" fmla="*/ 2147483646 w 284"/>
              <a:gd name="T1" fmla="*/ 2147483646 h 132"/>
              <a:gd name="T2" fmla="*/ 2147483646 w 284"/>
              <a:gd name="T3" fmla="*/ 2147483646 h 132"/>
              <a:gd name="T4" fmla="*/ 2147483646 w 284"/>
              <a:gd name="T5" fmla="*/ 0 h 132"/>
              <a:gd name="T6" fmla="*/ 2147483646 w 284"/>
              <a:gd name="T7" fmla="*/ 2147483646 h 132"/>
              <a:gd name="T8" fmla="*/ 2147483646 w 284"/>
              <a:gd name="T9" fmla="*/ 2147483646 h 132"/>
              <a:gd name="T10" fmla="*/ 2147483646 w 284"/>
              <a:gd name="T11" fmla="*/ 2147483646 h 132"/>
              <a:gd name="T12" fmla="*/ 2147483646 w 284"/>
              <a:gd name="T13" fmla="*/ 2147483646 h 132"/>
              <a:gd name="T14" fmla="*/ 2147483646 w 284"/>
              <a:gd name="T15" fmla="*/ 2147483646 h 132"/>
              <a:gd name="T16" fmla="*/ 2147483646 w 284"/>
              <a:gd name="T17" fmla="*/ 2147483646 h 132"/>
              <a:gd name="T18" fmla="*/ 2147483646 w 284"/>
              <a:gd name="T19" fmla="*/ 2147483646 h 132"/>
              <a:gd name="T20" fmla="*/ 2147483646 w 284"/>
              <a:gd name="T21" fmla="*/ 2147483646 h 132"/>
              <a:gd name="T22" fmla="*/ 2147483646 w 284"/>
              <a:gd name="T23" fmla="*/ 2147483646 h 132"/>
              <a:gd name="T24" fmla="*/ 2147483646 w 284"/>
              <a:gd name="T25" fmla="*/ 2147483646 h 132"/>
              <a:gd name="T26" fmla="*/ 2147483646 w 284"/>
              <a:gd name="T27" fmla="*/ 2147483646 h 132"/>
              <a:gd name="T28" fmla="*/ 2147483646 w 284"/>
              <a:gd name="T29" fmla="*/ 2147483646 h 132"/>
              <a:gd name="T30" fmla="*/ 2147483646 w 284"/>
              <a:gd name="T31" fmla="*/ 2147483646 h 132"/>
              <a:gd name="T32" fmla="*/ 2147483646 w 284"/>
              <a:gd name="T33" fmla="*/ 2147483646 h 132"/>
              <a:gd name="T34" fmla="*/ 0 w 284"/>
              <a:gd name="T35" fmla="*/ 2147483646 h 132"/>
              <a:gd name="T36" fmla="*/ 0 w 284"/>
              <a:gd name="T37" fmla="*/ 2147483646 h 132"/>
              <a:gd name="T38" fmla="*/ 0 w 284"/>
              <a:gd name="T39" fmla="*/ 2147483646 h 132"/>
              <a:gd name="T40" fmla="*/ 0 w 284"/>
              <a:gd name="T41" fmla="*/ 2147483646 h 132"/>
              <a:gd name="T42" fmla="*/ 0 w 284"/>
              <a:gd name="T43" fmla="*/ 2147483646 h 132"/>
              <a:gd name="T44" fmla="*/ 2147483646 w 284"/>
              <a:gd name="T45" fmla="*/ 2147483646 h 132"/>
              <a:gd name="T46" fmla="*/ 2147483646 w 284"/>
              <a:gd name="T47" fmla="*/ 2147483646 h 132"/>
              <a:gd name="T48" fmla="*/ 2147483646 w 284"/>
              <a:gd name="T49" fmla="*/ 2147483646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4" h="132">
                <a:moveTo>
                  <a:pt x="270" y="1"/>
                </a:moveTo>
                <a:lnTo>
                  <a:pt x="270" y="1"/>
                </a:lnTo>
                <a:lnTo>
                  <a:pt x="274" y="0"/>
                </a:lnTo>
                <a:lnTo>
                  <a:pt x="277" y="1"/>
                </a:lnTo>
                <a:lnTo>
                  <a:pt x="281" y="3"/>
                </a:lnTo>
                <a:lnTo>
                  <a:pt x="284" y="6"/>
                </a:lnTo>
                <a:lnTo>
                  <a:pt x="284" y="10"/>
                </a:lnTo>
                <a:lnTo>
                  <a:pt x="284" y="13"/>
                </a:lnTo>
                <a:lnTo>
                  <a:pt x="281" y="17"/>
                </a:lnTo>
                <a:lnTo>
                  <a:pt x="279" y="18"/>
                </a:lnTo>
                <a:lnTo>
                  <a:pt x="14" y="132"/>
                </a:lnTo>
                <a:lnTo>
                  <a:pt x="11" y="132"/>
                </a:lnTo>
                <a:lnTo>
                  <a:pt x="5" y="132"/>
                </a:lnTo>
                <a:lnTo>
                  <a:pt x="4" y="130"/>
                </a:lnTo>
                <a:lnTo>
                  <a:pt x="0" y="127"/>
                </a:lnTo>
                <a:lnTo>
                  <a:pt x="0" y="123"/>
                </a:lnTo>
                <a:lnTo>
                  <a:pt x="0" y="120"/>
                </a:lnTo>
                <a:lnTo>
                  <a:pt x="2" y="116"/>
                </a:lnTo>
                <a:lnTo>
                  <a:pt x="5" y="115"/>
                </a:lnTo>
                <a:lnTo>
                  <a:pt x="270"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6" name="Freeform 174"/>
          <p:cNvSpPr/>
          <p:nvPr userDrawn="1"/>
        </p:nvSpPr>
        <p:spPr bwMode="auto">
          <a:xfrm>
            <a:off x="5832476" y="2507456"/>
            <a:ext cx="477838" cy="85725"/>
          </a:xfrm>
          <a:custGeom>
            <a:avLst/>
            <a:gdLst>
              <a:gd name="T0" fmla="*/ 2147483646 w 301"/>
              <a:gd name="T1" fmla="*/ 0 h 72"/>
              <a:gd name="T2" fmla="*/ 2147483646 w 301"/>
              <a:gd name="T3" fmla="*/ 0 h 72"/>
              <a:gd name="T4" fmla="*/ 2147483646 w 301"/>
              <a:gd name="T5" fmla="*/ 0 h 72"/>
              <a:gd name="T6" fmla="*/ 2147483646 w 301"/>
              <a:gd name="T7" fmla="*/ 2147483646 h 72"/>
              <a:gd name="T8" fmla="*/ 2147483646 w 301"/>
              <a:gd name="T9" fmla="*/ 2147483646 h 72"/>
              <a:gd name="T10" fmla="*/ 2147483646 w 301"/>
              <a:gd name="T11" fmla="*/ 2147483646 h 72"/>
              <a:gd name="T12" fmla="*/ 2147483646 w 301"/>
              <a:gd name="T13" fmla="*/ 2147483646 h 72"/>
              <a:gd name="T14" fmla="*/ 2147483646 w 301"/>
              <a:gd name="T15" fmla="*/ 2147483646 h 72"/>
              <a:gd name="T16" fmla="*/ 2147483646 w 301"/>
              <a:gd name="T17" fmla="*/ 2147483646 h 72"/>
              <a:gd name="T18" fmla="*/ 2147483646 w 301"/>
              <a:gd name="T19" fmla="*/ 2147483646 h 72"/>
              <a:gd name="T20" fmla="*/ 2147483646 w 301"/>
              <a:gd name="T21" fmla="*/ 2147483646 h 72"/>
              <a:gd name="T22" fmla="*/ 2147483646 w 301"/>
              <a:gd name="T23" fmla="*/ 2147483646 h 72"/>
              <a:gd name="T24" fmla="*/ 2147483646 w 301"/>
              <a:gd name="T25" fmla="*/ 2147483646 h 72"/>
              <a:gd name="T26" fmla="*/ 2147483646 w 301"/>
              <a:gd name="T27" fmla="*/ 2147483646 h 72"/>
              <a:gd name="T28" fmla="*/ 2147483646 w 301"/>
              <a:gd name="T29" fmla="*/ 2147483646 h 72"/>
              <a:gd name="T30" fmla="*/ 2147483646 w 301"/>
              <a:gd name="T31" fmla="*/ 2147483646 h 72"/>
              <a:gd name="T32" fmla="*/ 2147483646 w 301"/>
              <a:gd name="T33" fmla="*/ 2147483646 h 72"/>
              <a:gd name="T34" fmla="*/ 0 w 301"/>
              <a:gd name="T35" fmla="*/ 2147483646 h 72"/>
              <a:gd name="T36" fmla="*/ 0 w 301"/>
              <a:gd name="T37" fmla="*/ 2147483646 h 72"/>
              <a:gd name="T38" fmla="*/ 0 w 301"/>
              <a:gd name="T39" fmla="*/ 2147483646 h 72"/>
              <a:gd name="T40" fmla="*/ 0 w 301"/>
              <a:gd name="T41" fmla="*/ 2147483646 h 72"/>
              <a:gd name="T42" fmla="*/ 2147483646 w 301"/>
              <a:gd name="T43" fmla="*/ 2147483646 h 72"/>
              <a:gd name="T44" fmla="*/ 2147483646 w 301"/>
              <a:gd name="T45" fmla="*/ 2147483646 h 72"/>
              <a:gd name="T46" fmla="*/ 2147483646 w 301"/>
              <a:gd name="T47" fmla="*/ 2147483646 h 72"/>
              <a:gd name="T48" fmla="*/ 2147483646 w 301"/>
              <a:gd name="T49" fmla="*/ 0 h 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1" h="72">
                <a:moveTo>
                  <a:pt x="291" y="0"/>
                </a:moveTo>
                <a:lnTo>
                  <a:pt x="291" y="0"/>
                </a:lnTo>
                <a:lnTo>
                  <a:pt x="294" y="0"/>
                </a:lnTo>
                <a:lnTo>
                  <a:pt x="298" y="2"/>
                </a:lnTo>
                <a:lnTo>
                  <a:pt x="299" y="3"/>
                </a:lnTo>
                <a:lnTo>
                  <a:pt x="301" y="7"/>
                </a:lnTo>
                <a:lnTo>
                  <a:pt x="301" y="10"/>
                </a:lnTo>
                <a:lnTo>
                  <a:pt x="299" y="14"/>
                </a:lnTo>
                <a:lnTo>
                  <a:pt x="298" y="17"/>
                </a:lnTo>
                <a:lnTo>
                  <a:pt x="294" y="19"/>
                </a:lnTo>
                <a:lnTo>
                  <a:pt x="10" y="72"/>
                </a:lnTo>
                <a:lnTo>
                  <a:pt x="7" y="72"/>
                </a:lnTo>
                <a:lnTo>
                  <a:pt x="4" y="70"/>
                </a:lnTo>
                <a:lnTo>
                  <a:pt x="2" y="69"/>
                </a:lnTo>
                <a:lnTo>
                  <a:pt x="0" y="65"/>
                </a:lnTo>
                <a:lnTo>
                  <a:pt x="0" y="62"/>
                </a:lnTo>
                <a:lnTo>
                  <a:pt x="2" y="58"/>
                </a:lnTo>
                <a:lnTo>
                  <a:pt x="4" y="55"/>
                </a:lnTo>
                <a:lnTo>
                  <a:pt x="7" y="53"/>
                </a:lnTo>
                <a:lnTo>
                  <a:pt x="291"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7" name="Freeform 175"/>
          <p:cNvSpPr/>
          <p:nvPr userDrawn="1"/>
        </p:nvSpPr>
        <p:spPr bwMode="auto">
          <a:xfrm>
            <a:off x="6880226" y="2453880"/>
            <a:ext cx="352425" cy="264319"/>
          </a:xfrm>
          <a:custGeom>
            <a:avLst/>
            <a:gdLst>
              <a:gd name="T0" fmla="*/ 2147483646 w 222"/>
              <a:gd name="T1" fmla="*/ 2147483646 h 222"/>
              <a:gd name="T2" fmla="*/ 2147483646 w 222"/>
              <a:gd name="T3" fmla="*/ 2147483646 h 222"/>
              <a:gd name="T4" fmla="*/ 2147483646 w 222"/>
              <a:gd name="T5" fmla="*/ 2147483646 h 222"/>
              <a:gd name="T6" fmla="*/ 2147483646 w 222"/>
              <a:gd name="T7" fmla="*/ 2147483646 h 222"/>
              <a:gd name="T8" fmla="*/ 2147483646 w 222"/>
              <a:gd name="T9" fmla="*/ 2147483646 h 222"/>
              <a:gd name="T10" fmla="*/ 2147483646 w 222"/>
              <a:gd name="T11" fmla="*/ 2147483646 h 222"/>
              <a:gd name="T12" fmla="*/ 2147483646 w 222"/>
              <a:gd name="T13" fmla="*/ 2147483646 h 222"/>
              <a:gd name="T14" fmla="*/ 2147483646 w 222"/>
              <a:gd name="T15" fmla="*/ 2147483646 h 222"/>
              <a:gd name="T16" fmla="*/ 2147483646 w 222"/>
              <a:gd name="T17" fmla="*/ 2147483646 h 222"/>
              <a:gd name="T18" fmla="*/ 2147483646 w 222"/>
              <a:gd name="T19" fmla="*/ 2147483646 h 222"/>
              <a:gd name="T20" fmla="*/ 2147483646 w 222"/>
              <a:gd name="T21" fmla="*/ 2147483646 h 222"/>
              <a:gd name="T22" fmla="*/ 2147483646 w 222"/>
              <a:gd name="T23" fmla="*/ 2147483646 h 222"/>
              <a:gd name="T24" fmla="*/ 2147483646 w 222"/>
              <a:gd name="T25" fmla="*/ 2147483646 h 222"/>
              <a:gd name="T26" fmla="*/ 2147483646 w 222"/>
              <a:gd name="T27" fmla="*/ 0 h 222"/>
              <a:gd name="T28" fmla="*/ 2147483646 w 222"/>
              <a:gd name="T29" fmla="*/ 2147483646 h 222"/>
              <a:gd name="T30" fmla="*/ 2147483646 w 222"/>
              <a:gd name="T31" fmla="*/ 2147483646 h 222"/>
              <a:gd name="T32" fmla="*/ 2147483646 w 222"/>
              <a:gd name="T33" fmla="*/ 2147483646 h 222"/>
              <a:gd name="T34" fmla="*/ 2147483646 w 222"/>
              <a:gd name="T35" fmla="*/ 2147483646 h 222"/>
              <a:gd name="T36" fmla="*/ 2147483646 w 222"/>
              <a:gd name="T37" fmla="*/ 2147483646 h 222"/>
              <a:gd name="T38" fmla="*/ 2147483646 w 222"/>
              <a:gd name="T39" fmla="*/ 2147483646 h 222"/>
              <a:gd name="T40" fmla="*/ 2147483646 w 222"/>
              <a:gd name="T41" fmla="*/ 2147483646 h 222"/>
              <a:gd name="T42" fmla="*/ 2147483646 w 222"/>
              <a:gd name="T43" fmla="*/ 2147483646 h 222"/>
              <a:gd name="T44" fmla="*/ 2147483646 w 222"/>
              <a:gd name="T45" fmla="*/ 2147483646 h 222"/>
              <a:gd name="T46" fmla="*/ 2147483646 w 222"/>
              <a:gd name="T47" fmla="*/ 2147483646 h 222"/>
              <a:gd name="T48" fmla="*/ 2147483646 w 222"/>
              <a:gd name="T49" fmla="*/ 2147483646 h 222"/>
              <a:gd name="T50" fmla="*/ 2147483646 w 222"/>
              <a:gd name="T51" fmla="*/ 2147483646 h 222"/>
              <a:gd name="T52" fmla="*/ 2147483646 w 222"/>
              <a:gd name="T53" fmla="*/ 2147483646 h 222"/>
              <a:gd name="T54" fmla="*/ 2147483646 w 222"/>
              <a:gd name="T55" fmla="*/ 2147483646 h 222"/>
              <a:gd name="T56" fmla="*/ 0 w 222"/>
              <a:gd name="T57" fmla="*/ 2147483646 h 222"/>
              <a:gd name="T58" fmla="*/ 2147483646 w 222"/>
              <a:gd name="T59" fmla="*/ 2147483646 h 222"/>
              <a:gd name="T60" fmla="*/ 2147483646 w 222"/>
              <a:gd name="T61" fmla="*/ 2147483646 h 222"/>
              <a:gd name="T62" fmla="*/ 2147483646 w 222"/>
              <a:gd name="T63" fmla="*/ 2147483646 h 222"/>
              <a:gd name="T64" fmla="*/ 2147483646 w 222"/>
              <a:gd name="T65" fmla="*/ 2147483646 h 222"/>
              <a:gd name="T66" fmla="*/ 2147483646 w 222"/>
              <a:gd name="T67" fmla="*/ 2147483646 h 222"/>
              <a:gd name="T68" fmla="*/ 2147483646 w 222"/>
              <a:gd name="T69" fmla="*/ 2147483646 h 222"/>
              <a:gd name="T70" fmla="*/ 2147483646 w 222"/>
              <a:gd name="T71" fmla="*/ 2147483646 h 222"/>
              <a:gd name="T72" fmla="*/ 2147483646 w 222"/>
              <a:gd name="T73" fmla="*/ 2147483646 h 222"/>
              <a:gd name="T74" fmla="*/ 2147483646 w 222"/>
              <a:gd name="T75" fmla="*/ 2147483646 h 222"/>
              <a:gd name="T76" fmla="*/ 2147483646 w 222"/>
              <a:gd name="T77" fmla="*/ 2147483646 h 222"/>
              <a:gd name="T78" fmla="*/ 2147483646 w 222"/>
              <a:gd name="T79" fmla="*/ 2147483646 h 222"/>
              <a:gd name="T80" fmla="*/ 2147483646 w 222"/>
              <a:gd name="T81" fmla="*/ 2147483646 h 222"/>
              <a:gd name="T82" fmla="*/ 2147483646 w 222"/>
              <a:gd name="T83" fmla="*/ 2147483646 h 222"/>
              <a:gd name="T84" fmla="*/ 2147483646 w 222"/>
              <a:gd name="T85" fmla="*/ 2147483646 h 222"/>
              <a:gd name="T86" fmla="*/ 2147483646 w 222"/>
              <a:gd name="T87" fmla="*/ 2147483646 h 222"/>
              <a:gd name="T88" fmla="*/ 2147483646 w 222"/>
              <a:gd name="T89" fmla="*/ 2147483646 h 222"/>
              <a:gd name="T90" fmla="*/ 2147483646 w 222"/>
              <a:gd name="T91" fmla="*/ 2147483646 h 222"/>
              <a:gd name="T92" fmla="*/ 2147483646 w 222"/>
              <a:gd name="T93" fmla="*/ 2147483646 h 222"/>
              <a:gd name="T94" fmla="*/ 2147483646 w 222"/>
              <a:gd name="T95" fmla="*/ 2147483646 h 222"/>
              <a:gd name="T96" fmla="*/ 2147483646 w 222"/>
              <a:gd name="T97" fmla="*/ 2147483646 h 222"/>
              <a:gd name="T98" fmla="*/ 2147483646 w 222"/>
              <a:gd name="T99" fmla="*/ 2147483646 h 222"/>
              <a:gd name="T100" fmla="*/ 2147483646 w 222"/>
              <a:gd name="T101" fmla="*/ 2147483646 h 222"/>
              <a:gd name="T102" fmla="*/ 2147483646 w 222"/>
              <a:gd name="T103" fmla="*/ 2147483646 h 222"/>
              <a:gd name="T104" fmla="*/ 2147483646 w 222"/>
              <a:gd name="T105" fmla="*/ 2147483646 h 222"/>
              <a:gd name="T106" fmla="*/ 2147483646 w 222"/>
              <a:gd name="T107" fmla="*/ 2147483646 h 222"/>
              <a:gd name="T108" fmla="*/ 2147483646 w 222"/>
              <a:gd name="T109" fmla="*/ 2147483646 h 222"/>
              <a:gd name="T110" fmla="*/ 2147483646 w 222"/>
              <a:gd name="T111" fmla="*/ 2147483646 h 222"/>
              <a:gd name="T112" fmla="*/ 2147483646 w 222"/>
              <a:gd name="T113" fmla="*/ 2147483646 h 222"/>
              <a:gd name="T114" fmla="*/ 2147483646 w 222"/>
              <a:gd name="T115" fmla="*/ 2147483646 h 222"/>
              <a:gd name="T116" fmla="*/ 2147483646 w 222"/>
              <a:gd name="T117" fmla="*/ 2147483646 h 222"/>
              <a:gd name="T118" fmla="*/ 2147483646 w 222"/>
              <a:gd name="T119" fmla="*/ 2147483646 h 222"/>
              <a:gd name="T120" fmla="*/ 2147483646 w 222"/>
              <a:gd name="T121" fmla="*/ 2147483646 h 222"/>
              <a:gd name="T122" fmla="*/ 2147483646 w 222"/>
              <a:gd name="T123" fmla="*/ 2147483646 h 2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2">
                <a:moveTo>
                  <a:pt x="220" y="91"/>
                </a:moveTo>
                <a:lnTo>
                  <a:pt x="220" y="91"/>
                </a:lnTo>
                <a:lnTo>
                  <a:pt x="219" y="79"/>
                </a:lnTo>
                <a:lnTo>
                  <a:pt x="215" y="69"/>
                </a:lnTo>
                <a:lnTo>
                  <a:pt x="210" y="60"/>
                </a:lnTo>
                <a:lnTo>
                  <a:pt x="205" y="50"/>
                </a:lnTo>
                <a:lnTo>
                  <a:pt x="198" y="41"/>
                </a:lnTo>
                <a:lnTo>
                  <a:pt x="191" y="33"/>
                </a:lnTo>
                <a:lnTo>
                  <a:pt x="174" y="21"/>
                </a:lnTo>
                <a:lnTo>
                  <a:pt x="155" y="10"/>
                </a:lnTo>
                <a:lnTo>
                  <a:pt x="146" y="5"/>
                </a:lnTo>
                <a:lnTo>
                  <a:pt x="136" y="4"/>
                </a:lnTo>
                <a:lnTo>
                  <a:pt x="124" y="2"/>
                </a:lnTo>
                <a:lnTo>
                  <a:pt x="114" y="0"/>
                </a:lnTo>
                <a:lnTo>
                  <a:pt x="102" y="2"/>
                </a:lnTo>
                <a:lnTo>
                  <a:pt x="91" y="2"/>
                </a:lnTo>
                <a:lnTo>
                  <a:pt x="79" y="5"/>
                </a:lnTo>
                <a:lnTo>
                  <a:pt x="69" y="9"/>
                </a:lnTo>
                <a:lnTo>
                  <a:pt x="60" y="14"/>
                </a:lnTo>
                <a:lnTo>
                  <a:pt x="50" y="19"/>
                </a:lnTo>
                <a:lnTo>
                  <a:pt x="42" y="26"/>
                </a:lnTo>
                <a:lnTo>
                  <a:pt x="33" y="33"/>
                </a:lnTo>
                <a:lnTo>
                  <a:pt x="21" y="48"/>
                </a:lnTo>
                <a:lnTo>
                  <a:pt x="11" y="67"/>
                </a:lnTo>
                <a:lnTo>
                  <a:pt x="5" y="78"/>
                </a:lnTo>
                <a:lnTo>
                  <a:pt x="4" y="88"/>
                </a:lnTo>
                <a:lnTo>
                  <a:pt x="2" y="98"/>
                </a:lnTo>
                <a:lnTo>
                  <a:pt x="0" y="110"/>
                </a:lnTo>
                <a:lnTo>
                  <a:pt x="2" y="120"/>
                </a:lnTo>
                <a:lnTo>
                  <a:pt x="2" y="133"/>
                </a:lnTo>
                <a:lnTo>
                  <a:pt x="5" y="143"/>
                </a:lnTo>
                <a:lnTo>
                  <a:pt x="9" y="153"/>
                </a:lnTo>
                <a:lnTo>
                  <a:pt x="14" y="163"/>
                </a:lnTo>
                <a:lnTo>
                  <a:pt x="19" y="174"/>
                </a:lnTo>
                <a:lnTo>
                  <a:pt x="26" y="182"/>
                </a:lnTo>
                <a:lnTo>
                  <a:pt x="33" y="189"/>
                </a:lnTo>
                <a:lnTo>
                  <a:pt x="48" y="203"/>
                </a:lnTo>
                <a:lnTo>
                  <a:pt x="67" y="213"/>
                </a:lnTo>
                <a:lnTo>
                  <a:pt x="78" y="217"/>
                </a:lnTo>
                <a:lnTo>
                  <a:pt x="88" y="220"/>
                </a:lnTo>
                <a:lnTo>
                  <a:pt x="98" y="222"/>
                </a:lnTo>
                <a:lnTo>
                  <a:pt x="110" y="222"/>
                </a:lnTo>
                <a:lnTo>
                  <a:pt x="121" y="222"/>
                </a:lnTo>
                <a:lnTo>
                  <a:pt x="133" y="220"/>
                </a:lnTo>
                <a:lnTo>
                  <a:pt x="143" y="218"/>
                </a:lnTo>
                <a:lnTo>
                  <a:pt x="153" y="215"/>
                </a:lnTo>
                <a:lnTo>
                  <a:pt x="164" y="210"/>
                </a:lnTo>
                <a:lnTo>
                  <a:pt x="174" y="205"/>
                </a:lnTo>
                <a:lnTo>
                  <a:pt x="182" y="198"/>
                </a:lnTo>
                <a:lnTo>
                  <a:pt x="189" y="191"/>
                </a:lnTo>
                <a:lnTo>
                  <a:pt x="203" y="174"/>
                </a:lnTo>
                <a:lnTo>
                  <a:pt x="213" y="155"/>
                </a:lnTo>
                <a:lnTo>
                  <a:pt x="217" y="146"/>
                </a:lnTo>
                <a:lnTo>
                  <a:pt x="220" y="136"/>
                </a:lnTo>
                <a:lnTo>
                  <a:pt x="222" y="124"/>
                </a:lnTo>
                <a:lnTo>
                  <a:pt x="222" y="114"/>
                </a:lnTo>
                <a:lnTo>
                  <a:pt x="222" y="102"/>
                </a:lnTo>
                <a:lnTo>
                  <a:pt x="220" y="9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8" name="Freeform 176"/>
          <p:cNvSpPr/>
          <p:nvPr userDrawn="1"/>
        </p:nvSpPr>
        <p:spPr bwMode="auto">
          <a:xfrm>
            <a:off x="6804025" y="1958578"/>
            <a:ext cx="223838" cy="165497"/>
          </a:xfrm>
          <a:custGeom>
            <a:avLst/>
            <a:gdLst>
              <a:gd name="T0" fmla="*/ 2147483646 w 141"/>
              <a:gd name="T1" fmla="*/ 2147483646 h 139"/>
              <a:gd name="T2" fmla="*/ 2147483646 w 141"/>
              <a:gd name="T3" fmla="*/ 2147483646 h 139"/>
              <a:gd name="T4" fmla="*/ 2147483646 w 141"/>
              <a:gd name="T5" fmla="*/ 2147483646 h 139"/>
              <a:gd name="T6" fmla="*/ 2147483646 w 141"/>
              <a:gd name="T7" fmla="*/ 2147483646 h 139"/>
              <a:gd name="T8" fmla="*/ 2147483646 w 141"/>
              <a:gd name="T9" fmla="*/ 2147483646 h 139"/>
              <a:gd name="T10" fmla="*/ 2147483646 w 141"/>
              <a:gd name="T11" fmla="*/ 2147483646 h 139"/>
              <a:gd name="T12" fmla="*/ 2147483646 w 141"/>
              <a:gd name="T13" fmla="*/ 2147483646 h 139"/>
              <a:gd name="T14" fmla="*/ 2147483646 w 141"/>
              <a:gd name="T15" fmla="*/ 2147483646 h 139"/>
              <a:gd name="T16" fmla="*/ 2147483646 w 141"/>
              <a:gd name="T17" fmla="*/ 0 h 139"/>
              <a:gd name="T18" fmla="*/ 2147483646 w 141"/>
              <a:gd name="T19" fmla="*/ 0 h 139"/>
              <a:gd name="T20" fmla="*/ 2147483646 w 141"/>
              <a:gd name="T21" fmla="*/ 0 h 139"/>
              <a:gd name="T22" fmla="*/ 2147483646 w 141"/>
              <a:gd name="T23" fmla="*/ 2147483646 h 139"/>
              <a:gd name="T24" fmla="*/ 2147483646 w 141"/>
              <a:gd name="T25" fmla="*/ 2147483646 h 139"/>
              <a:gd name="T26" fmla="*/ 2147483646 w 141"/>
              <a:gd name="T27" fmla="*/ 2147483646 h 139"/>
              <a:gd name="T28" fmla="*/ 2147483646 w 141"/>
              <a:gd name="T29" fmla="*/ 2147483646 h 139"/>
              <a:gd name="T30" fmla="*/ 2147483646 w 141"/>
              <a:gd name="T31" fmla="*/ 2147483646 h 139"/>
              <a:gd name="T32" fmla="*/ 2147483646 w 141"/>
              <a:gd name="T33" fmla="*/ 2147483646 h 139"/>
              <a:gd name="T34" fmla="*/ 0 w 141"/>
              <a:gd name="T35" fmla="*/ 2147483646 h 139"/>
              <a:gd name="T36" fmla="*/ 0 w 141"/>
              <a:gd name="T37" fmla="*/ 2147483646 h 139"/>
              <a:gd name="T38" fmla="*/ 0 w 141"/>
              <a:gd name="T39" fmla="*/ 2147483646 h 139"/>
              <a:gd name="T40" fmla="*/ 2147483646 w 141"/>
              <a:gd name="T41" fmla="*/ 2147483646 h 139"/>
              <a:gd name="T42" fmla="*/ 2147483646 w 141"/>
              <a:gd name="T43" fmla="*/ 2147483646 h 139"/>
              <a:gd name="T44" fmla="*/ 2147483646 w 141"/>
              <a:gd name="T45" fmla="*/ 2147483646 h 139"/>
              <a:gd name="T46" fmla="*/ 2147483646 w 141"/>
              <a:gd name="T47" fmla="*/ 2147483646 h 139"/>
              <a:gd name="T48" fmla="*/ 2147483646 w 141"/>
              <a:gd name="T49" fmla="*/ 2147483646 h 139"/>
              <a:gd name="T50" fmla="*/ 2147483646 w 141"/>
              <a:gd name="T51" fmla="*/ 2147483646 h 139"/>
              <a:gd name="T52" fmla="*/ 2147483646 w 141"/>
              <a:gd name="T53" fmla="*/ 2147483646 h 139"/>
              <a:gd name="T54" fmla="*/ 2147483646 w 141"/>
              <a:gd name="T55" fmla="*/ 2147483646 h 139"/>
              <a:gd name="T56" fmla="*/ 2147483646 w 141"/>
              <a:gd name="T57" fmla="*/ 2147483646 h 139"/>
              <a:gd name="T58" fmla="*/ 2147483646 w 141"/>
              <a:gd name="T59" fmla="*/ 2147483646 h 139"/>
              <a:gd name="T60" fmla="*/ 2147483646 w 141"/>
              <a:gd name="T61" fmla="*/ 2147483646 h 139"/>
              <a:gd name="T62" fmla="*/ 2147483646 w 141"/>
              <a:gd name="T63" fmla="*/ 2147483646 h 139"/>
              <a:gd name="T64" fmla="*/ 2147483646 w 141"/>
              <a:gd name="T65" fmla="*/ 2147483646 h 139"/>
              <a:gd name="T66" fmla="*/ 2147483646 w 141"/>
              <a:gd name="T67" fmla="*/ 2147483646 h 139"/>
              <a:gd name="T68" fmla="*/ 2147483646 w 141"/>
              <a:gd name="T69" fmla="*/ 2147483646 h 139"/>
              <a:gd name="T70" fmla="*/ 2147483646 w 141"/>
              <a:gd name="T71" fmla="*/ 2147483646 h 139"/>
              <a:gd name="T72" fmla="*/ 2147483646 w 141"/>
              <a:gd name="T73" fmla="*/ 2147483646 h 139"/>
              <a:gd name="T74" fmla="*/ 2147483646 w 141"/>
              <a:gd name="T75" fmla="*/ 2147483646 h 1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39">
                <a:moveTo>
                  <a:pt x="139" y="57"/>
                </a:moveTo>
                <a:lnTo>
                  <a:pt x="139" y="57"/>
                </a:lnTo>
                <a:lnTo>
                  <a:pt x="136" y="43"/>
                </a:lnTo>
                <a:lnTo>
                  <a:pt x="129" y="31"/>
                </a:lnTo>
                <a:lnTo>
                  <a:pt x="120" y="21"/>
                </a:lnTo>
                <a:lnTo>
                  <a:pt x="110" y="12"/>
                </a:lnTo>
                <a:lnTo>
                  <a:pt x="98" y="5"/>
                </a:lnTo>
                <a:lnTo>
                  <a:pt x="84" y="2"/>
                </a:lnTo>
                <a:lnTo>
                  <a:pt x="71" y="0"/>
                </a:lnTo>
                <a:lnTo>
                  <a:pt x="57" y="0"/>
                </a:lnTo>
                <a:lnTo>
                  <a:pt x="43" y="5"/>
                </a:lnTo>
                <a:lnTo>
                  <a:pt x="31" y="10"/>
                </a:lnTo>
                <a:lnTo>
                  <a:pt x="21" y="19"/>
                </a:lnTo>
                <a:lnTo>
                  <a:pt x="12" y="29"/>
                </a:lnTo>
                <a:lnTo>
                  <a:pt x="5" y="41"/>
                </a:lnTo>
                <a:lnTo>
                  <a:pt x="2" y="55"/>
                </a:lnTo>
                <a:lnTo>
                  <a:pt x="0" y="69"/>
                </a:lnTo>
                <a:lnTo>
                  <a:pt x="0" y="83"/>
                </a:lnTo>
                <a:lnTo>
                  <a:pt x="5" y="96"/>
                </a:lnTo>
                <a:lnTo>
                  <a:pt x="12" y="108"/>
                </a:lnTo>
                <a:lnTo>
                  <a:pt x="21" y="119"/>
                </a:lnTo>
                <a:lnTo>
                  <a:pt x="31" y="127"/>
                </a:lnTo>
                <a:lnTo>
                  <a:pt x="41" y="134"/>
                </a:lnTo>
                <a:lnTo>
                  <a:pt x="55" y="139"/>
                </a:lnTo>
                <a:lnTo>
                  <a:pt x="69" y="139"/>
                </a:lnTo>
                <a:lnTo>
                  <a:pt x="83" y="139"/>
                </a:lnTo>
                <a:lnTo>
                  <a:pt x="96" y="134"/>
                </a:lnTo>
                <a:lnTo>
                  <a:pt x="108" y="129"/>
                </a:lnTo>
                <a:lnTo>
                  <a:pt x="119" y="120"/>
                </a:lnTo>
                <a:lnTo>
                  <a:pt x="127" y="110"/>
                </a:lnTo>
                <a:lnTo>
                  <a:pt x="134" y="98"/>
                </a:lnTo>
                <a:lnTo>
                  <a:pt x="139" y="84"/>
                </a:lnTo>
                <a:lnTo>
                  <a:pt x="141" y="71"/>
                </a:lnTo>
                <a:lnTo>
                  <a:pt x="139" y="5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79" name="Freeform 177"/>
          <p:cNvSpPr/>
          <p:nvPr userDrawn="1"/>
        </p:nvSpPr>
        <p:spPr bwMode="auto">
          <a:xfrm>
            <a:off x="6913564" y="2106216"/>
            <a:ext cx="136525" cy="390525"/>
          </a:xfrm>
          <a:custGeom>
            <a:avLst/>
            <a:gdLst>
              <a:gd name="T0" fmla="*/ 2147483646 w 86"/>
              <a:gd name="T1" fmla="*/ 2147483646 h 328"/>
              <a:gd name="T2" fmla="*/ 2147483646 w 86"/>
              <a:gd name="T3" fmla="*/ 2147483646 h 328"/>
              <a:gd name="T4" fmla="*/ 2147483646 w 86"/>
              <a:gd name="T5" fmla="*/ 2147483646 h 328"/>
              <a:gd name="T6" fmla="*/ 2147483646 w 86"/>
              <a:gd name="T7" fmla="*/ 2147483646 h 328"/>
              <a:gd name="T8" fmla="*/ 2147483646 w 86"/>
              <a:gd name="T9" fmla="*/ 0 h 328"/>
              <a:gd name="T10" fmla="*/ 2147483646 w 86"/>
              <a:gd name="T11" fmla="*/ 0 h 328"/>
              <a:gd name="T12" fmla="*/ 2147483646 w 86"/>
              <a:gd name="T13" fmla="*/ 0 h 328"/>
              <a:gd name="T14" fmla="*/ 2147483646 w 86"/>
              <a:gd name="T15" fmla="*/ 0 h 328"/>
              <a:gd name="T16" fmla="*/ 2147483646 w 86"/>
              <a:gd name="T17" fmla="*/ 2147483646 h 328"/>
              <a:gd name="T18" fmla="*/ 2147483646 w 86"/>
              <a:gd name="T19" fmla="*/ 2147483646 h 328"/>
              <a:gd name="T20" fmla="*/ 0 w 86"/>
              <a:gd name="T21" fmla="*/ 2147483646 h 328"/>
              <a:gd name="T22" fmla="*/ 0 w 86"/>
              <a:gd name="T23" fmla="*/ 2147483646 h 328"/>
              <a:gd name="T24" fmla="*/ 2147483646 w 86"/>
              <a:gd name="T25" fmla="*/ 2147483646 h 328"/>
              <a:gd name="T26" fmla="*/ 2147483646 w 86"/>
              <a:gd name="T27" fmla="*/ 2147483646 h 328"/>
              <a:gd name="T28" fmla="*/ 2147483646 w 86"/>
              <a:gd name="T29" fmla="*/ 2147483646 h 328"/>
              <a:gd name="T30" fmla="*/ 2147483646 w 86"/>
              <a:gd name="T31" fmla="*/ 2147483646 h 328"/>
              <a:gd name="T32" fmla="*/ 2147483646 w 86"/>
              <a:gd name="T33" fmla="*/ 2147483646 h 328"/>
              <a:gd name="T34" fmla="*/ 2147483646 w 86"/>
              <a:gd name="T35" fmla="*/ 2147483646 h 328"/>
              <a:gd name="T36" fmla="*/ 2147483646 w 86"/>
              <a:gd name="T37" fmla="*/ 2147483646 h 328"/>
              <a:gd name="T38" fmla="*/ 2147483646 w 86"/>
              <a:gd name="T39" fmla="*/ 2147483646 h 328"/>
              <a:gd name="T40" fmla="*/ 2147483646 w 86"/>
              <a:gd name="T41" fmla="*/ 2147483646 h 328"/>
              <a:gd name="T42" fmla="*/ 2147483646 w 86"/>
              <a:gd name="T43" fmla="*/ 2147483646 h 328"/>
              <a:gd name="T44" fmla="*/ 2147483646 w 86"/>
              <a:gd name="T45" fmla="*/ 2147483646 h 328"/>
              <a:gd name="T46" fmla="*/ 2147483646 w 86"/>
              <a:gd name="T47" fmla="*/ 2147483646 h 328"/>
              <a:gd name="T48" fmla="*/ 2147483646 w 86"/>
              <a:gd name="T49" fmla="*/ 2147483646 h 3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6" h="328">
                <a:moveTo>
                  <a:pt x="29" y="12"/>
                </a:moveTo>
                <a:lnTo>
                  <a:pt x="29" y="12"/>
                </a:lnTo>
                <a:lnTo>
                  <a:pt x="27" y="5"/>
                </a:lnTo>
                <a:lnTo>
                  <a:pt x="24" y="2"/>
                </a:lnTo>
                <a:lnTo>
                  <a:pt x="19" y="0"/>
                </a:lnTo>
                <a:lnTo>
                  <a:pt x="12" y="0"/>
                </a:lnTo>
                <a:lnTo>
                  <a:pt x="7" y="2"/>
                </a:lnTo>
                <a:lnTo>
                  <a:pt x="2" y="5"/>
                </a:lnTo>
                <a:lnTo>
                  <a:pt x="0" y="12"/>
                </a:lnTo>
                <a:lnTo>
                  <a:pt x="0" y="17"/>
                </a:lnTo>
                <a:lnTo>
                  <a:pt x="55" y="316"/>
                </a:lnTo>
                <a:lnTo>
                  <a:pt x="58" y="321"/>
                </a:lnTo>
                <a:lnTo>
                  <a:pt x="62" y="325"/>
                </a:lnTo>
                <a:lnTo>
                  <a:pt x="67" y="328"/>
                </a:lnTo>
                <a:lnTo>
                  <a:pt x="74" y="328"/>
                </a:lnTo>
                <a:lnTo>
                  <a:pt x="79" y="325"/>
                </a:lnTo>
                <a:lnTo>
                  <a:pt x="84" y="321"/>
                </a:lnTo>
                <a:lnTo>
                  <a:pt x="86" y="316"/>
                </a:lnTo>
                <a:lnTo>
                  <a:pt x="86" y="309"/>
                </a:lnTo>
                <a:lnTo>
                  <a:pt x="29"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0" name="Freeform 178"/>
          <p:cNvSpPr/>
          <p:nvPr userDrawn="1"/>
        </p:nvSpPr>
        <p:spPr bwMode="auto">
          <a:xfrm>
            <a:off x="6989763" y="2689622"/>
            <a:ext cx="57150" cy="366713"/>
          </a:xfrm>
          <a:custGeom>
            <a:avLst/>
            <a:gdLst>
              <a:gd name="T0" fmla="*/ 2147483646 w 36"/>
              <a:gd name="T1" fmla="*/ 2147483646 h 308"/>
              <a:gd name="T2" fmla="*/ 2147483646 w 36"/>
              <a:gd name="T3" fmla="*/ 2147483646 h 308"/>
              <a:gd name="T4" fmla="*/ 2147483646 w 36"/>
              <a:gd name="T5" fmla="*/ 2147483646 h 308"/>
              <a:gd name="T6" fmla="*/ 2147483646 w 36"/>
              <a:gd name="T7" fmla="*/ 2147483646 h 308"/>
              <a:gd name="T8" fmla="*/ 2147483646 w 36"/>
              <a:gd name="T9" fmla="*/ 2147483646 h 308"/>
              <a:gd name="T10" fmla="*/ 2147483646 w 36"/>
              <a:gd name="T11" fmla="*/ 0 h 308"/>
              <a:gd name="T12" fmla="*/ 2147483646 w 36"/>
              <a:gd name="T13" fmla="*/ 0 h 308"/>
              <a:gd name="T14" fmla="*/ 2147483646 w 36"/>
              <a:gd name="T15" fmla="*/ 0 h 308"/>
              <a:gd name="T16" fmla="*/ 2147483646 w 36"/>
              <a:gd name="T17" fmla="*/ 2147483646 h 308"/>
              <a:gd name="T18" fmla="*/ 2147483646 w 36"/>
              <a:gd name="T19" fmla="*/ 2147483646 h 308"/>
              <a:gd name="T20" fmla="*/ 2147483646 w 36"/>
              <a:gd name="T21" fmla="*/ 2147483646 h 308"/>
              <a:gd name="T22" fmla="*/ 2147483646 w 36"/>
              <a:gd name="T23" fmla="*/ 2147483646 h 308"/>
              <a:gd name="T24" fmla="*/ 0 w 36"/>
              <a:gd name="T25" fmla="*/ 2147483646 h 308"/>
              <a:gd name="T26" fmla="*/ 0 w 36"/>
              <a:gd name="T27" fmla="*/ 2147483646 h 308"/>
              <a:gd name="T28" fmla="*/ 2147483646 w 36"/>
              <a:gd name="T29" fmla="*/ 2147483646 h 308"/>
              <a:gd name="T30" fmla="*/ 2147483646 w 36"/>
              <a:gd name="T31" fmla="*/ 2147483646 h 308"/>
              <a:gd name="T32" fmla="*/ 2147483646 w 36"/>
              <a:gd name="T33" fmla="*/ 2147483646 h 308"/>
              <a:gd name="T34" fmla="*/ 2147483646 w 36"/>
              <a:gd name="T35" fmla="*/ 2147483646 h 308"/>
              <a:gd name="T36" fmla="*/ 2147483646 w 36"/>
              <a:gd name="T37" fmla="*/ 2147483646 h 308"/>
              <a:gd name="T38" fmla="*/ 2147483646 w 36"/>
              <a:gd name="T39" fmla="*/ 2147483646 h 308"/>
              <a:gd name="T40" fmla="*/ 2147483646 w 36"/>
              <a:gd name="T41" fmla="*/ 2147483646 h 308"/>
              <a:gd name="T42" fmla="*/ 2147483646 w 36"/>
              <a:gd name="T43" fmla="*/ 2147483646 h 308"/>
              <a:gd name="T44" fmla="*/ 2147483646 w 36"/>
              <a:gd name="T45" fmla="*/ 2147483646 h 308"/>
              <a:gd name="T46" fmla="*/ 2147483646 w 36"/>
              <a:gd name="T47" fmla="*/ 2147483646 h 308"/>
              <a:gd name="T48" fmla="*/ 2147483646 w 36"/>
              <a:gd name="T49" fmla="*/ 214748364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 h="308">
                <a:moveTo>
                  <a:pt x="36" y="10"/>
                </a:moveTo>
                <a:lnTo>
                  <a:pt x="36" y="10"/>
                </a:lnTo>
                <a:lnTo>
                  <a:pt x="36" y="7"/>
                </a:lnTo>
                <a:lnTo>
                  <a:pt x="34" y="3"/>
                </a:lnTo>
                <a:lnTo>
                  <a:pt x="31" y="2"/>
                </a:lnTo>
                <a:lnTo>
                  <a:pt x="28" y="0"/>
                </a:lnTo>
                <a:lnTo>
                  <a:pt x="24" y="2"/>
                </a:lnTo>
                <a:lnTo>
                  <a:pt x="21" y="3"/>
                </a:lnTo>
                <a:lnTo>
                  <a:pt x="19" y="5"/>
                </a:lnTo>
                <a:lnTo>
                  <a:pt x="17" y="10"/>
                </a:lnTo>
                <a:lnTo>
                  <a:pt x="0" y="297"/>
                </a:lnTo>
                <a:lnTo>
                  <a:pt x="2" y="301"/>
                </a:lnTo>
                <a:lnTo>
                  <a:pt x="3" y="304"/>
                </a:lnTo>
                <a:lnTo>
                  <a:pt x="7" y="306"/>
                </a:lnTo>
                <a:lnTo>
                  <a:pt x="10" y="308"/>
                </a:lnTo>
                <a:lnTo>
                  <a:pt x="14" y="306"/>
                </a:lnTo>
                <a:lnTo>
                  <a:pt x="17" y="304"/>
                </a:lnTo>
                <a:lnTo>
                  <a:pt x="19" y="301"/>
                </a:lnTo>
                <a:lnTo>
                  <a:pt x="21" y="297"/>
                </a:lnTo>
                <a:lnTo>
                  <a:pt x="36" y="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1" name="Freeform 179"/>
          <p:cNvSpPr/>
          <p:nvPr userDrawn="1"/>
        </p:nvSpPr>
        <p:spPr bwMode="auto">
          <a:xfrm>
            <a:off x="7072313" y="2701528"/>
            <a:ext cx="125412" cy="355997"/>
          </a:xfrm>
          <a:custGeom>
            <a:avLst/>
            <a:gdLst>
              <a:gd name="T0" fmla="*/ 2147483646 w 79"/>
              <a:gd name="T1" fmla="*/ 2147483646 h 299"/>
              <a:gd name="T2" fmla="*/ 2147483646 w 79"/>
              <a:gd name="T3" fmla="*/ 2147483646 h 299"/>
              <a:gd name="T4" fmla="*/ 2147483646 w 79"/>
              <a:gd name="T5" fmla="*/ 2147483646 h 299"/>
              <a:gd name="T6" fmla="*/ 2147483646 w 79"/>
              <a:gd name="T7" fmla="*/ 0 h 299"/>
              <a:gd name="T8" fmla="*/ 2147483646 w 79"/>
              <a:gd name="T9" fmla="*/ 0 h 299"/>
              <a:gd name="T10" fmla="*/ 2147483646 w 79"/>
              <a:gd name="T11" fmla="*/ 0 h 299"/>
              <a:gd name="T12" fmla="*/ 2147483646 w 79"/>
              <a:gd name="T13" fmla="*/ 0 h 299"/>
              <a:gd name="T14" fmla="*/ 2147483646 w 79"/>
              <a:gd name="T15" fmla="*/ 0 h 299"/>
              <a:gd name="T16" fmla="*/ 2147483646 w 79"/>
              <a:gd name="T17" fmla="*/ 2147483646 h 299"/>
              <a:gd name="T18" fmla="*/ 2147483646 w 79"/>
              <a:gd name="T19" fmla="*/ 2147483646 h 299"/>
              <a:gd name="T20" fmla="*/ 0 w 79"/>
              <a:gd name="T21" fmla="*/ 2147483646 h 299"/>
              <a:gd name="T22" fmla="*/ 0 w 79"/>
              <a:gd name="T23" fmla="*/ 2147483646 h 299"/>
              <a:gd name="T24" fmla="*/ 2147483646 w 79"/>
              <a:gd name="T25" fmla="*/ 2147483646 h 299"/>
              <a:gd name="T26" fmla="*/ 2147483646 w 79"/>
              <a:gd name="T27" fmla="*/ 2147483646 h 299"/>
              <a:gd name="T28" fmla="*/ 2147483646 w 79"/>
              <a:gd name="T29" fmla="*/ 2147483646 h 299"/>
              <a:gd name="T30" fmla="*/ 2147483646 w 79"/>
              <a:gd name="T31" fmla="*/ 2147483646 h 299"/>
              <a:gd name="T32" fmla="*/ 2147483646 w 79"/>
              <a:gd name="T33" fmla="*/ 2147483646 h 299"/>
              <a:gd name="T34" fmla="*/ 2147483646 w 79"/>
              <a:gd name="T35" fmla="*/ 2147483646 h 299"/>
              <a:gd name="T36" fmla="*/ 2147483646 w 79"/>
              <a:gd name="T37" fmla="*/ 2147483646 h 299"/>
              <a:gd name="T38" fmla="*/ 2147483646 w 79"/>
              <a:gd name="T39" fmla="*/ 2147483646 h 299"/>
              <a:gd name="T40" fmla="*/ 2147483646 w 79"/>
              <a:gd name="T41" fmla="*/ 2147483646 h 299"/>
              <a:gd name="T42" fmla="*/ 2147483646 w 79"/>
              <a:gd name="T43" fmla="*/ 2147483646 h 299"/>
              <a:gd name="T44" fmla="*/ 2147483646 w 79"/>
              <a:gd name="T45" fmla="*/ 2147483646 h 299"/>
              <a:gd name="T46" fmla="*/ 2147483646 w 79"/>
              <a:gd name="T47" fmla="*/ 2147483646 h 299"/>
              <a:gd name="T48" fmla="*/ 2147483646 w 79"/>
              <a:gd name="T49" fmla="*/ 2147483646 h 2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99">
                <a:moveTo>
                  <a:pt x="18" y="7"/>
                </a:moveTo>
                <a:lnTo>
                  <a:pt x="18" y="7"/>
                </a:lnTo>
                <a:lnTo>
                  <a:pt x="17" y="4"/>
                </a:lnTo>
                <a:lnTo>
                  <a:pt x="13" y="0"/>
                </a:lnTo>
                <a:lnTo>
                  <a:pt x="10" y="0"/>
                </a:lnTo>
                <a:lnTo>
                  <a:pt x="6" y="0"/>
                </a:lnTo>
                <a:lnTo>
                  <a:pt x="3" y="2"/>
                </a:lnTo>
                <a:lnTo>
                  <a:pt x="1" y="4"/>
                </a:lnTo>
                <a:lnTo>
                  <a:pt x="0" y="7"/>
                </a:lnTo>
                <a:lnTo>
                  <a:pt x="0" y="10"/>
                </a:lnTo>
                <a:lnTo>
                  <a:pt x="60" y="292"/>
                </a:lnTo>
                <a:lnTo>
                  <a:pt x="61" y="296"/>
                </a:lnTo>
                <a:lnTo>
                  <a:pt x="65" y="299"/>
                </a:lnTo>
                <a:lnTo>
                  <a:pt x="68" y="299"/>
                </a:lnTo>
                <a:lnTo>
                  <a:pt x="72" y="299"/>
                </a:lnTo>
                <a:lnTo>
                  <a:pt x="75" y="298"/>
                </a:lnTo>
                <a:lnTo>
                  <a:pt x="77" y="296"/>
                </a:lnTo>
                <a:lnTo>
                  <a:pt x="79" y="292"/>
                </a:lnTo>
                <a:lnTo>
                  <a:pt x="79" y="289"/>
                </a:lnTo>
                <a:lnTo>
                  <a:pt x="18"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2" name="Freeform 180"/>
          <p:cNvSpPr/>
          <p:nvPr userDrawn="1"/>
        </p:nvSpPr>
        <p:spPr bwMode="auto">
          <a:xfrm>
            <a:off x="6829426" y="2689623"/>
            <a:ext cx="163513" cy="350044"/>
          </a:xfrm>
          <a:custGeom>
            <a:avLst/>
            <a:gdLst>
              <a:gd name="T0" fmla="*/ 2147483646 w 103"/>
              <a:gd name="T1" fmla="*/ 2147483646 h 294"/>
              <a:gd name="T2" fmla="*/ 2147483646 w 103"/>
              <a:gd name="T3" fmla="*/ 2147483646 h 294"/>
              <a:gd name="T4" fmla="*/ 2147483646 w 103"/>
              <a:gd name="T5" fmla="*/ 2147483646 h 294"/>
              <a:gd name="T6" fmla="*/ 2147483646 w 103"/>
              <a:gd name="T7" fmla="*/ 2147483646 h 294"/>
              <a:gd name="T8" fmla="*/ 2147483646 w 103"/>
              <a:gd name="T9" fmla="*/ 2147483646 h 294"/>
              <a:gd name="T10" fmla="*/ 2147483646 w 103"/>
              <a:gd name="T11" fmla="*/ 0 h 294"/>
              <a:gd name="T12" fmla="*/ 2147483646 w 103"/>
              <a:gd name="T13" fmla="*/ 0 h 294"/>
              <a:gd name="T14" fmla="*/ 2147483646 w 103"/>
              <a:gd name="T15" fmla="*/ 0 h 294"/>
              <a:gd name="T16" fmla="*/ 2147483646 w 103"/>
              <a:gd name="T17" fmla="*/ 0 h 294"/>
              <a:gd name="T18" fmla="*/ 2147483646 w 103"/>
              <a:gd name="T19" fmla="*/ 0 h 294"/>
              <a:gd name="T20" fmla="*/ 2147483646 w 103"/>
              <a:gd name="T21" fmla="*/ 2147483646 h 294"/>
              <a:gd name="T22" fmla="*/ 2147483646 w 103"/>
              <a:gd name="T23" fmla="*/ 2147483646 h 294"/>
              <a:gd name="T24" fmla="*/ 0 w 103"/>
              <a:gd name="T25" fmla="*/ 2147483646 h 294"/>
              <a:gd name="T26" fmla="*/ 0 w 103"/>
              <a:gd name="T27" fmla="*/ 2147483646 h 294"/>
              <a:gd name="T28" fmla="*/ 0 w 103"/>
              <a:gd name="T29" fmla="*/ 2147483646 h 294"/>
              <a:gd name="T30" fmla="*/ 2147483646 w 103"/>
              <a:gd name="T31" fmla="*/ 2147483646 h 294"/>
              <a:gd name="T32" fmla="*/ 2147483646 w 103"/>
              <a:gd name="T33" fmla="*/ 2147483646 h 294"/>
              <a:gd name="T34" fmla="*/ 2147483646 w 103"/>
              <a:gd name="T35" fmla="*/ 2147483646 h 294"/>
              <a:gd name="T36" fmla="*/ 2147483646 w 103"/>
              <a:gd name="T37" fmla="*/ 2147483646 h 294"/>
              <a:gd name="T38" fmla="*/ 2147483646 w 103"/>
              <a:gd name="T39" fmla="*/ 2147483646 h 294"/>
              <a:gd name="T40" fmla="*/ 2147483646 w 103"/>
              <a:gd name="T41" fmla="*/ 2147483646 h 294"/>
              <a:gd name="T42" fmla="*/ 2147483646 w 103"/>
              <a:gd name="T43" fmla="*/ 2147483646 h 294"/>
              <a:gd name="T44" fmla="*/ 2147483646 w 103"/>
              <a:gd name="T45" fmla="*/ 2147483646 h 294"/>
              <a:gd name="T46" fmla="*/ 2147483646 w 103"/>
              <a:gd name="T47" fmla="*/ 2147483646 h 294"/>
              <a:gd name="T48" fmla="*/ 2147483646 w 103"/>
              <a:gd name="T49" fmla="*/ 2147483646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3" h="294">
                <a:moveTo>
                  <a:pt x="103" y="12"/>
                </a:moveTo>
                <a:lnTo>
                  <a:pt x="103" y="12"/>
                </a:lnTo>
                <a:lnTo>
                  <a:pt x="103" y="8"/>
                </a:lnTo>
                <a:lnTo>
                  <a:pt x="103" y="5"/>
                </a:lnTo>
                <a:lnTo>
                  <a:pt x="99" y="2"/>
                </a:lnTo>
                <a:lnTo>
                  <a:pt x="96" y="0"/>
                </a:lnTo>
                <a:lnTo>
                  <a:pt x="92" y="0"/>
                </a:lnTo>
                <a:lnTo>
                  <a:pt x="89" y="0"/>
                </a:lnTo>
                <a:lnTo>
                  <a:pt x="86" y="3"/>
                </a:lnTo>
                <a:lnTo>
                  <a:pt x="84" y="7"/>
                </a:lnTo>
                <a:lnTo>
                  <a:pt x="0" y="282"/>
                </a:lnTo>
                <a:lnTo>
                  <a:pt x="0" y="285"/>
                </a:lnTo>
                <a:lnTo>
                  <a:pt x="1" y="289"/>
                </a:lnTo>
                <a:lnTo>
                  <a:pt x="3" y="292"/>
                </a:lnTo>
                <a:lnTo>
                  <a:pt x="6" y="294"/>
                </a:lnTo>
                <a:lnTo>
                  <a:pt x="10" y="294"/>
                </a:lnTo>
                <a:lnTo>
                  <a:pt x="13" y="292"/>
                </a:lnTo>
                <a:lnTo>
                  <a:pt x="17" y="290"/>
                </a:lnTo>
                <a:lnTo>
                  <a:pt x="18" y="287"/>
                </a:lnTo>
                <a:lnTo>
                  <a:pt x="103"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3" name="Freeform 181"/>
          <p:cNvSpPr/>
          <p:nvPr userDrawn="1"/>
        </p:nvSpPr>
        <p:spPr bwMode="auto">
          <a:xfrm>
            <a:off x="7131051" y="2683670"/>
            <a:ext cx="215900" cy="335756"/>
          </a:xfrm>
          <a:custGeom>
            <a:avLst/>
            <a:gdLst>
              <a:gd name="T0" fmla="*/ 2147483646 w 136"/>
              <a:gd name="T1" fmla="*/ 2147483646 h 282"/>
              <a:gd name="T2" fmla="*/ 2147483646 w 136"/>
              <a:gd name="T3" fmla="*/ 2147483646 h 282"/>
              <a:gd name="T4" fmla="*/ 2147483646 w 136"/>
              <a:gd name="T5" fmla="*/ 2147483646 h 282"/>
              <a:gd name="T6" fmla="*/ 2147483646 w 136"/>
              <a:gd name="T7" fmla="*/ 0 h 282"/>
              <a:gd name="T8" fmla="*/ 2147483646 w 136"/>
              <a:gd name="T9" fmla="*/ 0 h 282"/>
              <a:gd name="T10" fmla="*/ 2147483646 w 136"/>
              <a:gd name="T11" fmla="*/ 0 h 282"/>
              <a:gd name="T12" fmla="*/ 2147483646 w 136"/>
              <a:gd name="T13" fmla="*/ 0 h 282"/>
              <a:gd name="T14" fmla="*/ 2147483646 w 136"/>
              <a:gd name="T15" fmla="*/ 0 h 282"/>
              <a:gd name="T16" fmla="*/ 2147483646 w 136"/>
              <a:gd name="T17" fmla="*/ 2147483646 h 282"/>
              <a:gd name="T18" fmla="*/ 0 w 136"/>
              <a:gd name="T19" fmla="*/ 2147483646 h 282"/>
              <a:gd name="T20" fmla="*/ 0 w 136"/>
              <a:gd name="T21" fmla="*/ 2147483646 h 282"/>
              <a:gd name="T22" fmla="*/ 2147483646 w 136"/>
              <a:gd name="T23" fmla="*/ 2147483646 h 282"/>
              <a:gd name="T24" fmla="*/ 2147483646 w 136"/>
              <a:gd name="T25" fmla="*/ 2147483646 h 282"/>
              <a:gd name="T26" fmla="*/ 2147483646 w 136"/>
              <a:gd name="T27" fmla="*/ 2147483646 h 282"/>
              <a:gd name="T28" fmla="*/ 2147483646 w 136"/>
              <a:gd name="T29" fmla="*/ 2147483646 h 282"/>
              <a:gd name="T30" fmla="*/ 2147483646 w 136"/>
              <a:gd name="T31" fmla="*/ 2147483646 h 282"/>
              <a:gd name="T32" fmla="*/ 2147483646 w 136"/>
              <a:gd name="T33" fmla="*/ 2147483646 h 282"/>
              <a:gd name="T34" fmla="*/ 2147483646 w 136"/>
              <a:gd name="T35" fmla="*/ 2147483646 h 282"/>
              <a:gd name="T36" fmla="*/ 2147483646 w 136"/>
              <a:gd name="T37" fmla="*/ 2147483646 h 282"/>
              <a:gd name="T38" fmla="*/ 2147483646 w 136"/>
              <a:gd name="T39" fmla="*/ 2147483646 h 282"/>
              <a:gd name="T40" fmla="*/ 2147483646 w 136"/>
              <a:gd name="T41" fmla="*/ 2147483646 h 282"/>
              <a:gd name="T42" fmla="*/ 2147483646 w 136"/>
              <a:gd name="T43" fmla="*/ 2147483646 h 282"/>
              <a:gd name="T44" fmla="*/ 2147483646 w 136"/>
              <a:gd name="T45" fmla="*/ 2147483646 h 282"/>
              <a:gd name="T46" fmla="*/ 2147483646 w 136"/>
              <a:gd name="T47" fmla="*/ 2147483646 h 282"/>
              <a:gd name="T48" fmla="*/ 2147483646 w 136"/>
              <a:gd name="T49" fmla="*/ 2147483646 h 2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6" h="282">
                <a:moveTo>
                  <a:pt x="19" y="5"/>
                </a:moveTo>
                <a:lnTo>
                  <a:pt x="19" y="5"/>
                </a:lnTo>
                <a:lnTo>
                  <a:pt x="18" y="1"/>
                </a:lnTo>
                <a:lnTo>
                  <a:pt x="14" y="0"/>
                </a:lnTo>
                <a:lnTo>
                  <a:pt x="11" y="0"/>
                </a:lnTo>
                <a:lnTo>
                  <a:pt x="6" y="0"/>
                </a:lnTo>
                <a:lnTo>
                  <a:pt x="4" y="1"/>
                </a:lnTo>
                <a:lnTo>
                  <a:pt x="0" y="5"/>
                </a:lnTo>
                <a:lnTo>
                  <a:pt x="0" y="8"/>
                </a:lnTo>
                <a:lnTo>
                  <a:pt x="2" y="13"/>
                </a:lnTo>
                <a:lnTo>
                  <a:pt x="119" y="276"/>
                </a:lnTo>
                <a:lnTo>
                  <a:pt x="121" y="278"/>
                </a:lnTo>
                <a:lnTo>
                  <a:pt x="124" y="282"/>
                </a:lnTo>
                <a:lnTo>
                  <a:pt x="128" y="282"/>
                </a:lnTo>
                <a:lnTo>
                  <a:pt x="131" y="280"/>
                </a:lnTo>
                <a:lnTo>
                  <a:pt x="134" y="278"/>
                </a:lnTo>
                <a:lnTo>
                  <a:pt x="136" y="275"/>
                </a:lnTo>
                <a:lnTo>
                  <a:pt x="136" y="271"/>
                </a:lnTo>
                <a:lnTo>
                  <a:pt x="136" y="268"/>
                </a:lnTo>
                <a:lnTo>
                  <a:pt x="19"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4" name="Freeform 182"/>
          <p:cNvSpPr/>
          <p:nvPr userDrawn="1"/>
        </p:nvSpPr>
        <p:spPr bwMode="auto">
          <a:xfrm>
            <a:off x="6711951" y="2647950"/>
            <a:ext cx="223838" cy="334566"/>
          </a:xfrm>
          <a:custGeom>
            <a:avLst/>
            <a:gdLst>
              <a:gd name="T0" fmla="*/ 2147483646 w 141"/>
              <a:gd name="T1" fmla="*/ 2147483646 h 281"/>
              <a:gd name="T2" fmla="*/ 2147483646 w 141"/>
              <a:gd name="T3" fmla="*/ 2147483646 h 281"/>
              <a:gd name="T4" fmla="*/ 2147483646 w 141"/>
              <a:gd name="T5" fmla="*/ 2147483646 h 281"/>
              <a:gd name="T6" fmla="*/ 2147483646 w 141"/>
              <a:gd name="T7" fmla="*/ 2147483646 h 281"/>
              <a:gd name="T8" fmla="*/ 2147483646 w 141"/>
              <a:gd name="T9" fmla="*/ 2147483646 h 281"/>
              <a:gd name="T10" fmla="*/ 2147483646 w 141"/>
              <a:gd name="T11" fmla="*/ 2147483646 h 281"/>
              <a:gd name="T12" fmla="*/ 2147483646 w 141"/>
              <a:gd name="T13" fmla="*/ 2147483646 h 281"/>
              <a:gd name="T14" fmla="*/ 2147483646 w 141"/>
              <a:gd name="T15" fmla="*/ 2147483646 h 281"/>
              <a:gd name="T16" fmla="*/ 2147483646 w 141"/>
              <a:gd name="T17" fmla="*/ 0 h 281"/>
              <a:gd name="T18" fmla="*/ 2147483646 w 141"/>
              <a:gd name="T19" fmla="*/ 2147483646 h 281"/>
              <a:gd name="T20" fmla="*/ 2147483646 w 141"/>
              <a:gd name="T21" fmla="*/ 2147483646 h 281"/>
              <a:gd name="T22" fmla="*/ 2147483646 w 141"/>
              <a:gd name="T23" fmla="*/ 2147483646 h 281"/>
              <a:gd name="T24" fmla="*/ 0 w 141"/>
              <a:gd name="T25" fmla="*/ 2147483646 h 281"/>
              <a:gd name="T26" fmla="*/ 0 w 141"/>
              <a:gd name="T27" fmla="*/ 2147483646 h 281"/>
              <a:gd name="T28" fmla="*/ 0 w 141"/>
              <a:gd name="T29" fmla="*/ 2147483646 h 281"/>
              <a:gd name="T30" fmla="*/ 0 w 141"/>
              <a:gd name="T31" fmla="*/ 2147483646 h 281"/>
              <a:gd name="T32" fmla="*/ 2147483646 w 141"/>
              <a:gd name="T33" fmla="*/ 2147483646 h 281"/>
              <a:gd name="T34" fmla="*/ 2147483646 w 141"/>
              <a:gd name="T35" fmla="*/ 2147483646 h 281"/>
              <a:gd name="T36" fmla="*/ 2147483646 w 141"/>
              <a:gd name="T37" fmla="*/ 2147483646 h 281"/>
              <a:gd name="T38" fmla="*/ 2147483646 w 141"/>
              <a:gd name="T39" fmla="*/ 2147483646 h 281"/>
              <a:gd name="T40" fmla="*/ 2147483646 w 141"/>
              <a:gd name="T41" fmla="*/ 2147483646 h 281"/>
              <a:gd name="T42" fmla="*/ 2147483646 w 141"/>
              <a:gd name="T43" fmla="*/ 2147483646 h 281"/>
              <a:gd name="T44" fmla="*/ 2147483646 w 141"/>
              <a:gd name="T45" fmla="*/ 2147483646 h 281"/>
              <a:gd name="T46" fmla="*/ 2147483646 w 141"/>
              <a:gd name="T47" fmla="*/ 2147483646 h 281"/>
              <a:gd name="T48" fmla="*/ 2147483646 w 141"/>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1" h="281">
                <a:moveTo>
                  <a:pt x="141" y="14"/>
                </a:moveTo>
                <a:lnTo>
                  <a:pt x="141" y="14"/>
                </a:lnTo>
                <a:lnTo>
                  <a:pt x="141" y="11"/>
                </a:lnTo>
                <a:lnTo>
                  <a:pt x="141" y="7"/>
                </a:lnTo>
                <a:lnTo>
                  <a:pt x="139" y="4"/>
                </a:lnTo>
                <a:lnTo>
                  <a:pt x="135" y="2"/>
                </a:lnTo>
                <a:lnTo>
                  <a:pt x="132" y="0"/>
                </a:lnTo>
                <a:lnTo>
                  <a:pt x="127" y="2"/>
                </a:lnTo>
                <a:lnTo>
                  <a:pt x="125" y="4"/>
                </a:lnTo>
                <a:lnTo>
                  <a:pt x="122" y="6"/>
                </a:lnTo>
                <a:lnTo>
                  <a:pt x="0" y="267"/>
                </a:lnTo>
                <a:lnTo>
                  <a:pt x="0" y="270"/>
                </a:lnTo>
                <a:lnTo>
                  <a:pt x="0" y="274"/>
                </a:lnTo>
                <a:lnTo>
                  <a:pt x="1" y="277"/>
                </a:lnTo>
                <a:lnTo>
                  <a:pt x="5" y="281"/>
                </a:lnTo>
                <a:lnTo>
                  <a:pt x="8" y="281"/>
                </a:lnTo>
                <a:lnTo>
                  <a:pt x="12" y="281"/>
                </a:lnTo>
                <a:lnTo>
                  <a:pt x="15" y="279"/>
                </a:lnTo>
                <a:lnTo>
                  <a:pt x="19" y="276"/>
                </a:lnTo>
                <a:lnTo>
                  <a:pt x="141" y="1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5" name="Freeform 183"/>
          <p:cNvSpPr/>
          <p:nvPr userDrawn="1"/>
        </p:nvSpPr>
        <p:spPr bwMode="auto">
          <a:xfrm>
            <a:off x="6605588" y="2605089"/>
            <a:ext cx="304800" cy="297656"/>
          </a:xfrm>
          <a:custGeom>
            <a:avLst/>
            <a:gdLst>
              <a:gd name="T0" fmla="*/ 2147483646 w 192"/>
              <a:gd name="T1" fmla="*/ 2147483646 h 250"/>
              <a:gd name="T2" fmla="*/ 2147483646 w 192"/>
              <a:gd name="T3" fmla="*/ 2147483646 h 250"/>
              <a:gd name="T4" fmla="*/ 2147483646 w 192"/>
              <a:gd name="T5" fmla="*/ 2147483646 h 250"/>
              <a:gd name="T6" fmla="*/ 2147483646 w 192"/>
              <a:gd name="T7" fmla="*/ 2147483646 h 250"/>
              <a:gd name="T8" fmla="*/ 2147483646 w 192"/>
              <a:gd name="T9" fmla="*/ 2147483646 h 250"/>
              <a:gd name="T10" fmla="*/ 2147483646 w 192"/>
              <a:gd name="T11" fmla="*/ 2147483646 h 250"/>
              <a:gd name="T12" fmla="*/ 2147483646 w 192"/>
              <a:gd name="T13" fmla="*/ 2147483646 h 250"/>
              <a:gd name="T14" fmla="*/ 2147483646 w 192"/>
              <a:gd name="T15" fmla="*/ 2147483646 h 250"/>
              <a:gd name="T16" fmla="*/ 2147483646 w 192"/>
              <a:gd name="T17" fmla="*/ 2147483646 h 250"/>
              <a:gd name="T18" fmla="*/ 2147483646 w 192"/>
              <a:gd name="T19" fmla="*/ 0 h 250"/>
              <a:gd name="T20" fmla="*/ 2147483646 w 192"/>
              <a:gd name="T21" fmla="*/ 2147483646 h 250"/>
              <a:gd name="T22" fmla="*/ 2147483646 w 192"/>
              <a:gd name="T23" fmla="*/ 2147483646 h 250"/>
              <a:gd name="T24" fmla="*/ 2147483646 w 192"/>
              <a:gd name="T25" fmla="*/ 2147483646 h 250"/>
              <a:gd name="T26" fmla="*/ 2147483646 w 192"/>
              <a:gd name="T27" fmla="*/ 2147483646 h 250"/>
              <a:gd name="T28" fmla="*/ 0 w 192"/>
              <a:gd name="T29" fmla="*/ 2147483646 h 250"/>
              <a:gd name="T30" fmla="*/ 0 w 192"/>
              <a:gd name="T31" fmla="*/ 2147483646 h 250"/>
              <a:gd name="T32" fmla="*/ 0 w 192"/>
              <a:gd name="T33" fmla="*/ 2147483646 h 250"/>
              <a:gd name="T34" fmla="*/ 2147483646 w 192"/>
              <a:gd name="T35" fmla="*/ 2147483646 h 250"/>
              <a:gd name="T36" fmla="*/ 2147483646 w 192"/>
              <a:gd name="T37" fmla="*/ 2147483646 h 250"/>
              <a:gd name="T38" fmla="*/ 2147483646 w 192"/>
              <a:gd name="T39" fmla="*/ 2147483646 h 250"/>
              <a:gd name="T40" fmla="*/ 2147483646 w 192"/>
              <a:gd name="T41" fmla="*/ 2147483646 h 250"/>
              <a:gd name="T42" fmla="*/ 2147483646 w 192"/>
              <a:gd name="T43" fmla="*/ 2147483646 h 250"/>
              <a:gd name="T44" fmla="*/ 2147483646 w 192"/>
              <a:gd name="T45" fmla="*/ 2147483646 h 250"/>
              <a:gd name="T46" fmla="*/ 2147483646 w 192"/>
              <a:gd name="T47" fmla="*/ 2147483646 h 250"/>
              <a:gd name="T48" fmla="*/ 2147483646 w 192"/>
              <a:gd name="T49" fmla="*/ 2147483646 h 2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2" h="250">
                <a:moveTo>
                  <a:pt x="190" y="16"/>
                </a:moveTo>
                <a:lnTo>
                  <a:pt x="190" y="16"/>
                </a:lnTo>
                <a:lnTo>
                  <a:pt x="192" y="12"/>
                </a:lnTo>
                <a:lnTo>
                  <a:pt x="192" y="9"/>
                </a:lnTo>
                <a:lnTo>
                  <a:pt x="190" y="6"/>
                </a:lnTo>
                <a:lnTo>
                  <a:pt x="189" y="4"/>
                </a:lnTo>
                <a:lnTo>
                  <a:pt x="185" y="2"/>
                </a:lnTo>
                <a:lnTo>
                  <a:pt x="182" y="0"/>
                </a:lnTo>
                <a:lnTo>
                  <a:pt x="178" y="2"/>
                </a:lnTo>
                <a:lnTo>
                  <a:pt x="175" y="6"/>
                </a:lnTo>
                <a:lnTo>
                  <a:pt x="1" y="234"/>
                </a:lnTo>
                <a:lnTo>
                  <a:pt x="0" y="238"/>
                </a:lnTo>
                <a:lnTo>
                  <a:pt x="0" y="241"/>
                </a:lnTo>
                <a:lnTo>
                  <a:pt x="0" y="244"/>
                </a:lnTo>
                <a:lnTo>
                  <a:pt x="3" y="248"/>
                </a:lnTo>
                <a:lnTo>
                  <a:pt x="7" y="250"/>
                </a:lnTo>
                <a:lnTo>
                  <a:pt x="10" y="250"/>
                </a:lnTo>
                <a:lnTo>
                  <a:pt x="13" y="248"/>
                </a:lnTo>
                <a:lnTo>
                  <a:pt x="17" y="246"/>
                </a:lnTo>
                <a:lnTo>
                  <a:pt x="190" y="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6" name="Freeform 184"/>
          <p:cNvSpPr/>
          <p:nvPr userDrawn="1"/>
        </p:nvSpPr>
        <p:spPr bwMode="auto">
          <a:xfrm>
            <a:off x="6508750" y="2561035"/>
            <a:ext cx="388938" cy="228600"/>
          </a:xfrm>
          <a:custGeom>
            <a:avLst/>
            <a:gdLst>
              <a:gd name="T0" fmla="*/ 2147483646 w 245"/>
              <a:gd name="T1" fmla="*/ 2147483646 h 192"/>
              <a:gd name="T2" fmla="*/ 2147483646 w 245"/>
              <a:gd name="T3" fmla="*/ 2147483646 h 192"/>
              <a:gd name="T4" fmla="*/ 2147483646 w 245"/>
              <a:gd name="T5" fmla="*/ 2147483646 h 192"/>
              <a:gd name="T6" fmla="*/ 2147483646 w 245"/>
              <a:gd name="T7" fmla="*/ 2147483646 h 192"/>
              <a:gd name="T8" fmla="*/ 2147483646 w 245"/>
              <a:gd name="T9" fmla="*/ 2147483646 h 192"/>
              <a:gd name="T10" fmla="*/ 2147483646 w 245"/>
              <a:gd name="T11" fmla="*/ 2147483646 h 192"/>
              <a:gd name="T12" fmla="*/ 2147483646 w 245"/>
              <a:gd name="T13" fmla="*/ 2147483646 h 192"/>
              <a:gd name="T14" fmla="*/ 2147483646 w 245"/>
              <a:gd name="T15" fmla="*/ 2147483646 h 192"/>
              <a:gd name="T16" fmla="*/ 2147483646 w 245"/>
              <a:gd name="T17" fmla="*/ 2147483646 h 192"/>
              <a:gd name="T18" fmla="*/ 2147483646 w 245"/>
              <a:gd name="T19" fmla="*/ 0 h 192"/>
              <a:gd name="T20" fmla="*/ 2147483646 w 245"/>
              <a:gd name="T21" fmla="*/ 0 h 192"/>
              <a:gd name="T22" fmla="*/ 2147483646 w 245"/>
              <a:gd name="T23" fmla="*/ 2147483646 h 192"/>
              <a:gd name="T24" fmla="*/ 2147483646 w 245"/>
              <a:gd name="T25" fmla="*/ 2147483646 h 192"/>
              <a:gd name="T26" fmla="*/ 2147483646 w 245"/>
              <a:gd name="T27" fmla="*/ 2147483646 h 192"/>
              <a:gd name="T28" fmla="*/ 0 w 245"/>
              <a:gd name="T29" fmla="*/ 2147483646 h 192"/>
              <a:gd name="T30" fmla="*/ 0 w 245"/>
              <a:gd name="T31" fmla="*/ 2147483646 h 192"/>
              <a:gd name="T32" fmla="*/ 0 w 245"/>
              <a:gd name="T33" fmla="*/ 2147483646 h 192"/>
              <a:gd name="T34" fmla="*/ 2147483646 w 245"/>
              <a:gd name="T35" fmla="*/ 2147483646 h 192"/>
              <a:gd name="T36" fmla="*/ 2147483646 w 245"/>
              <a:gd name="T37" fmla="*/ 2147483646 h 192"/>
              <a:gd name="T38" fmla="*/ 2147483646 w 245"/>
              <a:gd name="T39" fmla="*/ 2147483646 h 192"/>
              <a:gd name="T40" fmla="*/ 2147483646 w 245"/>
              <a:gd name="T41" fmla="*/ 2147483646 h 192"/>
              <a:gd name="T42" fmla="*/ 2147483646 w 245"/>
              <a:gd name="T43" fmla="*/ 2147483646 h 192"/>
              <a:gd name="T44" fmla="*/ 2147483646 w 245"/>
              <a:gd name="T45" fmla="*/ 2147483646 h 192"/>
              <a:gd name="T46" fmla="*/ 2147483646 w 245"/>
              <a:gd name="T47" fmla="*/ 2147483646 h 192"/>
              <a:gd name="T48" fmla="*/ 2147483646 w 245"/>
              <a:gd name="T49" fmla="*/ 2147483646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5" h="192">
                <a:moveTo>
                  <a:pt x="241" y="17"/>
                </a:moveTo>
                <a:lnTo>
                  <a:pt x="241" y="17"/>
                </a:lnTo>
                <a:lnTo>
                  <a:pt x="243" y="13"/>
                </a:lnTo>
                <a:lnTo>
                  <a:pt x="245" y="10"/>
                </a:lnTo>
                <a:lnTo>
                  <a:pt x="245" y="6"/>
                </a:lnTo>
                <a:lnTo>
                  <a:pt x="243" y="3"/>
                </a:lnTo>
                <a:lnTo>
                  <a:pt x="239" y="1"/>
                </a:lnTo>
                <a:lnTo>
                  <a:pt x="236" y="0"/>
                </a:lnTo>
                <a:lnTo>
                  <a:pt x="233" y="0"/>
                </a:lnTo>
                <a:lnTo>
                  <a:pt x="229" y="1"/>
                </a:lnTo>
                <a:lnTo>
                  <a:pt x="4" y="175"/>
                </a:lnTo>
                <a:lnTo>
                  <a:pt x="0" y="177"/>
                </a:lnTo>
                <a:lnTo>
                  <a:pt x="0" y="180"/>
                </a:lnTo>
                <a:lnTo>
                  <a:pt x="0" y="185"/>
                </a:lnTo>
                <a:lnTo>
                  <a:pt x="2" y="189"/>
                </a:lnTo>
                <a:lnTo>
                  <a:pt x="6" y="190"/>
                </a:lnTo>
                <a:lnTo>
                  <a:pt x="9" y="192"/>
                </a:lnTo>
                <a:lnTo>
                  <a:pt x="13" y="192"/>
                </a:lnTo>
                <a:lnTo>
                  <a:pt x="16" y="190"/>
                </a:lnTo>
                <a:lnTo>
                  <a:pt x="241" y="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7" name="Freeform 185"/>
          <p:cNvSpPr/>
          <p:nvPr userDrawn="1"/>
        </p:nvSpPr>
        <p:spPr bwMode="auto">
          <a:xfrm>
            <a:off x="7178676" y="2650331"/>
            <a:ext cx="320675" cy="286941"/>
          </a:xfrm>
          <a:custGeom>
            <a:avLst/>
            <a:gdLst>
              <a:gd name="T0" fmla="*/ 2147483646 w 202"/>
              <a:gd name="T1" fmla="*/ 2147483646 h 241"/>
              <a:gd name="T2" fmla="*/ 2147483646 w 202"/>
              <a:gd name="T3" fmla="*/ 2147483646 h 241"/>
              <a:gd name="T4" fmla="*/ 2147483646 w 202"/>
              <a:gd name="T5" fmla="*/ 2147483646 h 241"/>
              <a:gd name="T6" fmla="*/ 2147483646 w 202"/>
              <a:gd name="T7" fmla="*/ 0 h 241"/>
              <a:gd name="T8" fmla="*/ 2147483646 w 202"/>
              <a:gd name="T9" fmla="*/ 2147483646 h 241"/>
              <a:gd name="T10" fmla="*/ 2147483646 w 202"/>
              <a:gd name="T11" fmla="*/ 2147483646 h 241"/>
              <a:gd name="T12" fmla="*/ 2147483646 w 202"/>
              <a:gd name="T13" fmla="*/ 2147483646 h 241"/>
              <a:gd name="T14" fmla="*/ 2147483646 w 202"/>
              <a:gd name="T15" fmla="*/ 2147483646 h 241"/>
              <a:gd name="T16" fmla="*/ 0 w 202"/>
              <a:gd name="T17" fmla="*/ 2147483646 h 241"/>
              <a:gd name="T18" fmla="*/ 0 w 202"/>
              <a:gd name="T19" fmla="*/ 2147483646 h 241"/>
              <a:gd name="T20" fmla="*/ 0 w 202"/>
              <a:gd name="T21" fmla="*/ 2147483646 h 241"/>
              <a:gd name="T22" fmla="*/ 2147483646 w 202"/>
              <a:gd name="T23" fmla="*/ 2147483646 h 241"/>
              <a:gd name="T24" fmla="*/ 2147483646 w 202"/>
              <a:gd name="T25" fmla="*/ 2147483646 h 241"/>
              <a:gd name="T26" fmla="*/ 2147483646 w 202"/>
              <a:gd name="T27" fmla="*/ 2147483646 h 241"/>
              <a:gd name="T28" fmla="*/ 2147483646 w 202"/>
              <a:gd name="T29" fmla="*/ 2147483646 h 241"/>
              <a:gd name="T30" fmla="*/ 2147483646 w 202"/>
              <a:gd name="T31" fmla="*/ 2147483646 h 241"/>
              <a:gd name="T32" fmla="*/ 2147483646 w 202"/>
              <a:gd name="T33" fmla="*/ 2147483646 h 241"/>
              <a:gd name="T34" fmla="*/ 2147483646 w 202"/>
              <a:gd name="T35" fmla="*/ 2147483646 h 241"/>
              <a:gd name="T36" fmla="*/ 2147483646 w 202"/>
              <a:gd name="T37" fmla="*/ 2147483646 h 241"/>
              <a:gd name="T38" fmla="*/ 2147483646 w 202"/>
              <a:gd name="T39" fmla="*/ 2147483646 h 241"/>
              <a:gd name="T40" fmla="*/ 2147483646 w 202"/>
              <a:gd name="T41" fmla="*/ 2147483646 h 241"/>
              <a:gd name="T42" fmla="*/ 2147483646 w 202"/>
              <a:gd name="T43" fmla="*/ 2147483646 h 241"/>
              <a:gd name="T44" fmla="*/ 2147483646 w 202"/>
              <a:gd name="T45" fmla="*/ 2147483646 h 241"/>
              <a:gd name="T46" fmla="*/ 2147483646 w 202"/>
              <a:gd name="T47" fmla="*/ 2147483646 h 241"/>
              <a:gd name="T48" fmla="*/ 2147483646 w 202"/>
              <a:gd name="T49" fmla="*/ 2147483646 h 2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2" h="241">
                <a:moveTo>
                  <a:pt x="17" y="4"/>
                </a:moveTo>
                <a:lnTo>
                  <a:pt x="17" y="4"/>
                </a:lnTo>
                <a:lnTo>
                  <a:pt x="13" y="2"/>
                </a:lnTo>
                <a:lnTo>
                  <a:pt x="10" y="0"/>
                </a:lnTo>
                <a:lnTo>
                  <a:pt x="6" y="2"/>
                </a:lnTo>
                <a:lnTo>
                  <a:pt x="3" y="4"/>
                </a:lnTo>
                <a:lnTo>
                  <a:pt x="0" y="7"/>
                </a:lnTo>
                <a:lnTo>
                  <a:pt x="0" y="10"/>
                </a:lnTo>
                <a:lnTo>
                  <a:pt x="0" y="14"/>
                </a:lnTo>
                <a:lnTo>
                  <a:pt x="1" y="17"/>
                </a:lnTo>
                <a:lnTo>
                  <a:pt x="185" y="237"/>
                </a:lnTo>
                <a:lnTo>
                  <a:pt x="189" y="239"/>
                </a:lnTo>
                <a:lnTo>
                  <a:pt x="192" y="241"/>
                </a:lnTo>
                <a:lnTo>
                  <a:pt x="196" y="241"/>
                </a:lnTo>
                <a:lnTo>
                  <a:pt x="199" y="239"/>
                </a:lnTo>
                <a:lnTo>
                  <a:pt x="202" y="236"/>
                </a:lnTo>
                <a:lnTo>
                  <a:pt x="202" y="232"/>
                </a:lnTo>
                <a:lnTo>
                  <a:pt x="202" y="229"/>
                </a:lnTo>
                <a:lnTo>
                  <a:pt x="201" y="225"/>
                </a:lnTo>
                <a:lnTo>
                  <a:pt x="17"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8" name="Freeform 186"/>
          <p:cNvSpPr/>
          <p:nvPr userDrawn="1"/>
        </p:nvSpPr>
        <p:spPr bwMode="auto">
          <a:xfrm>
            <a:off x="7218364" y="2601516"/>
            <a:ext cx="382587" cy="242888"/>
          </a:xfrm>
          <a:custGeom>
            <a:avLst/>
            <a:gdLst>
              <a:gd name="T0" fmla="*/ 2147483646 w 241"/>
              <a:gd name="T1" fmla="*/ 2147483646 h 204"/>
              <a:gd name="T2" fmla="*/ 2147483646 w 241"/>
              <a:gd name="T3" fmla="*/ 2147483646 h 204"/>
              <a:gd name="T4" fmla="*/ 2147483646 w 241"/>
              <a:gd name="T5" fmla="*/ 2147483646 h 204"/>
              <a:gd name="T6" fmla="*/ 2147483646 w 241"/>
              <a:gd name="T7" fmla="*/ 0 h 204"/>
              <a:gd name="T8" fmla="*/ 2147483646 w 241"/>
              <a:gd name="T9" fmla="*/ 2147483646 h 204"/>
              <a:gd name="T10" fmla="*/ 2147483646 w 241"/>
              <a:gd name="T11" fmla="*/ 2147483646 h 204"/>
              <a:gd name="T12" fmla="*/ 2147483646 w 241"/>
              <a:gd name="T13" fmla="*/ 2147483646 h 204"/>
              <a:gd name="T14" fmla="*/ 2147483646 w 241"/>
              <a:gd name="T15" fmla="*/ 2147483646 h 204"/>
              <a:gd name="T16" fmla="*/ 0 w 241"/>
              <a:gd name="T17" fmla="*/ 2147483646 h 204"/>
              <a:gd name="T18" fmla="*/ 0 w 241"/>
              <a:gd name="T19" fmla="*/ 2147483646 h 204"/>
              <a:gd name="T20" fmla="*/ 0 w 241"/>
              <a:gd name="T21" fmla="*/ 2147483646 h 204"/>
              <a:gd name="T22" fmla="*/ 2147483646 w 241"/>
              <a:gd name="T23" fmla="*/ 2147483646 h 204"/>
              <a:gd name="T24" fmla="*/ 2147483646 w 241"/>
              <a:gd name="T25" fmla="*/ 2147483646 h 204"/>
              <a:gd name="T26" fmla="*/ 2147483646 w 241"/>
              <a:gd name="T27" fmla="*/ 2147483646 h 204"/>
              <a:gd name="T28" fmla="*/ 2147483646 w 241"/>
              <a:gd name="T29" fmla="*/ 2147483646 h 204"/>
              <a:gd name="T30" fmla="*/ 2147483646 w 241"/>
              <a:gd name="T31" fmla="*/ 2147483646 h 204"/>
              <a:gd name="T32" fmla="*/ 2147483646 w 241"/>
              <a:gd name="T33" fmla="*/ 2147483646 h 204"/>
              <a:gd name="T34" fmla="*/ 2147483646 w 241"/>
              <a:gd name="T35" fmla="*/ 2147483646 h 204"/>
              <a:gd name="T36" fmla="*/ 2147483646 w 241"/>
              <a:gd name="T37" fmla="*/ 2147483646 h 204"/>
              <a:gd name="T38" fmla="*/ 2147483646 w 241"/>
              <a:gd name="T39" fmla="*/ 2147483646 h 204"/>
              <a:gd name="T40" fmla="*/ 2147483646 w 241"/>
              <a:gd name="T41" fmla="*/ 2147483646 h 204"/>
              <a:gd name="T42" fmla="*/ 2147483646 w 241"/>
              <a:gd name="T43" fmla="*/ 2147483646 h 204"/>
              <a:gd name="T44" fmla="*/ 2147483646 w 241"/>
              <a:gd name="T45" fmla="*/ 2147483646 h 204"/>
              <a:gd name="T46" fmla="*/ 2147483646 w 241"/>
              <a:gd name="T47" fmla="*/ 2147483646 h 204"/>
              <a:gd name="T48" fmla="*/ 2147483646 w 241"/>
              <a:gd name="T49" fmla="*/ 2147483646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1" h="204">
                <a:moveTo>
                  <a:pt x="16" y="3"/>
                </a:moveTo>
                <a:lnTo>
                  <a:pt x="16" y="3"/>
                </a:lnTo>
                <a:lnTo>
                  <a:pt x="12" y="2"/>
                </a:lnTo>
                <a:lnTo>
                  <a:pt x="9" y="0"/>
                </a:lnTo>
                <a:lnTo>
                  <a:pt x="6" y="2"/>
                </a:lnTo>
                <a:lnTo>
                  <a:pt x="2" y="3"/>
                </a:lnTo>
                <a:lnTo>
                  <a:pt x="0" y="7"/>
                </a:lnTo>
                <a:lnTo>
                  <a:pt x="0" y="10"/>
                </a:lnTo>
                <a:lnTo>
                  <a:pt x="0" y="15"/>
                </a:lnTo>
                <a:lnTo>
                  <a:pt x="4" y="17"/>
                </a:lnTo>
                <a:lnTo>
                  <a:pt x="224" y="201"/>
                </a:lnTo>
                <a:lnTo>
                  <a:pt x="227" y="203"/>
                </a:lnTo>
                <a:lnTo>
                  <a:pt x="231" y="204"/>
                </a:lnTo>
                <a:lnTo>
                  <a:pt x="236" y="203"/>
                </a:lnTo>
                <a:lnTo>
                  <a:pt x="238" y="201"/>
                </a:lnTo>
                <a:lnTo>
                  <a:pt x="239" y="198"/>
                </a:lnTo>
                <a:lnTo>
                  <a:pt x="241" y="194"/>
                </a:lnTo>
                <a:lnTo>
                  <a:pt x="239" y="189"/>
                </a:lnTo>
                <a:lnTo>
                  <a:pt x="238" y="187"/>
                </a:lnTo>
                <a:lnTo>
                  <a:pt x="16"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89" name="Freeform 187"/>
          <p:cNvSpPr/>
          <p:nvPr userDrawn="1"/>
        </p:nvSpPr>
        <p:spPr bwMode="auto">
          <a:xfrm>
            <a:off x="7216775" y="2553891"/>
            <a:ext cx="438150" cy="175022"/>
          </a:xfrm>
          <a:custGeom>
            <a:avLst/>
            <a:gdLst>
              <a:gd name="T0" fmla="*/ 2147483646 w 276"/>
              <a:gd name="T1" fmla="*/ 0 h 147"/>
              <a:gd name="T2" fmla="*/ 2147483646 w 276"/>
              <a:gd name="T3" fmla="*/ 0 h 147"/>
              <a:gd name="T4" fmla="*/ 2147483646 w 276"/>
              <a:gd name="T5" fmla="*/ 0 h 147"/>
              <a:gd name="T6" fmla="*/ 2147483646 w 276"/>
              <a:gd name="T7" fmla="*/ 0 h 147"/>
              <a:gd name="T8" fmla="*/ 2147483646 w 276"/>
              <a:gd name="T9" fmla="*/ 2147483646 h 147"/>
              <a:gd name="T10" fmla="*/ 0 w 276"/>
              <a:gd name="T11" fmla="*/ 2147483646 h 147"/>
              <a:gd name="T12" fmla="*/ 0 w 276"/>
              <a:gd name="T13" fmla="*/ 2147483646 h 147"/>
              <a:gd name="T14" fmla="*/ 0 w 276"/>
              <a:gd name="T15" fmla="*/ 2147483646 h 147"/>
              <a:gd name="T16" fmla="*/ 0 w 276"/>
              <a:gd name="T17" fmla="*/ 2147483646 h 147"/>
              <a:gd name="T18" fmla="*/ 0 w 276"/>
              <a:gd name="T19" fmla="*/ 2147483646 h 147"/>
              <a:gd name="T20" fmla="*/ 2147483646 w 276"/>
              <a:gd name="T21" fmla="*/ 2147483646 h 147"/>
              <a:gd name="T22" fmla="*/ 2147483646 w 276"/>
              <a:gd name="T23" fmla="*/ 2147483646 h 147"/>
              <a:gd name="T24" fmla="*/ 2147483646 w 276"/>
              <a:gd name="T25" fmla="*/ 2147483646 h 147"/>
              <a:gd name="T26" fmla="*/ 2147483646 w 276"/>
              <a:gd name="T27" fmla="*/ 2147483646 h 147"/>
              <a:gd name="T28" fmla="*/ 2147483646 w 276"/>
              <a:gd name="T29" fmla="*/ 2147483646 h 147"/>
              <a:gd name="T30" fmla="*/ 2147483646 w 276"/>
              <a:gd name="T31" fmla="*/ 2147483646 h 147"/>
              <a:gd name="T32" fmla="*/ 2147483646 w 276"/>
              <a:gd name="T33" fmla="*/ 2147483646 h 147"/>
              <a:gd name="T34" fmla="*/ 2147483646 w 276"/>
              <a:gd name="T35" fmla="*/ 2147483646 h 147"/>
              <a:gd name="T36" fmla="*/ 2147483646 w 276"/>
              <a:gd name="T37" fmla="*/ 2147483646 h 147"/>
              <a:gd name="T38" fmla="*/ 2147483646 w 276"/>
              <a:gd name="T39" fmla="*/ 2147483646 h 147"/>
              <a:gd name="T40" fmla="*/ 2147483646 w 276"/>
              <a:gd name="T41" fmla="*/ 2147483646 h 147"/>
              <a:gd name="T42" fmla="*/ 2147483646 w 276"/>
              <a:gd name="T43" fmla="*/ 2147483646 h 147"/>
              <a:gd name="T44" fmla="*/ 2147483646 w 276"/>
              <a:gd name="T45" fmla="*/ 2147483646 h 147"/>
              <a:gd name="T46" fmla="*/ 2147483646 w 276"/>
              <a:gd name="T47" fmla="*/ 2147483646 h 147"/>
              <a:gd name="T48" fmla="*/ 2147483646 w 276"/>
              <a:gd name="T49" fmla="*/ 0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6" h="147">
                <a:moveTo>
                  <a:pt x="13" y="0"/>
                </a:moveTo>
                <a:lnTo>
                  <a:pt x="13" y="0"/>
                </a:lnTo>
                <a:lnTo>
                  <a:pt x="10" y="0"/>
                </a:lnTo>
                <a:lnTo>
                  <a:pt x="7" y="0"/>
                </a:lnTo>
                <a:lnTo>
                  <a:pt x="3" y="2"/>
                </a:lnTo>
                <a:lnTo>
                  <a:pt x="0" y="6"/>
                </a:lnTo>
                <a:lnTo>
                  <a:pt x="0" y="9"/>
                </a:lnTo>
                <a:lnTo>
                  <a:pt x="0" y="12"/>
                </a:lnTo>
                <a:lnTo>
                  <a:pt x="1" y="16"/>
                </a:lnTo>
                <a:lnTo>
                  <a:pt x="5" y="19"/>
                </a:lnTo>
                <a:lnTo>
                  <a:pt x="263" y="147"/>
                </a:lnTo>
                <a:lnTo>
                  <a:pt x="266" y="147"/>
                </a:lnTo>
                <a:lnTo>
                  <a:pt x="270" y="147"/>
                </a:lnTo>
                <a:lnTo>
                  <a:pt x="273" y="145"/>
                </a:lnTo>
                <a:lnTo>
                  <a:pt x="275" y="141"/>
                </a:lnTo>
                <a:lnTo>
                  <a:pt x="276" y="138"/>
                </a:lnTo>
                <a:lnTo>
                  <a:pt x="276" y="134"/>
                </a:lnTo>
                <a:lnTo>
                  <a:pt x="275" y="131"/>
                </a:lnTo>
                <a:lnTo>
                  <a:pt x="271" y="129"/>
                </a:lnTo>
                <a:lnTo>
                  <a:pt x="13"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0" name="Freeform 188"/>
          <p:cNvSpPr/>
          <p:nvPr userDrawn="1"/>
        </p:nvSpPr>
        <p:spPr bwMode="auto">
          <a:xfrm>
            <a:off x="7199314" y="2513411"/>
            <a:ext cx="473075" cy="105965"/>
          </a:xfrm>
          <a:custGeom>
            <a:avLst/>
            <a:gdLst>
              <a:gd name="T0" fmla="*/ 2147483646 w 298"/>
              <a:gd name="T1" fmla="*/ 0 h 89"/>
              <a:gd name="T2" fmla="*/ 2147483646 w 298"/>
              <a:gd name="T3" fmla="*/ 0 h 89"/>
              <a:gd name="T4" fmla="*/ 2147483646 w 298"/>
              <a:gd name="T5" fmla="*/ 0 h 89"/>
              <a:gd name="T6" fmla="*/ 2147483646 w 298"/>
              <a:gd name="T7" fmla="*/ 2147483646 h 89"/>
              <a:gd name="T8" fmla="*/ 2147483646 w 298"/>
              <a:gd name="T9" fmla="*/ 2147483646 h 89"/>
              <a:gd name="T10" fmla="*/ 0 w 298"/>
              <a:gd name="T11" fmla="*/ 2147483646 h 89"/>
              <a:gd name="T12" fmla="*/ 0 w 298"/>
              <a:gd name="T13" fmla="*/ 2147483646 h 89"/>
              <a:gd name="T14" fmla="*/ 0 w 298"/>
              <a:gd name="T15" fmla="*/ 2147483646 h 89"/>
              <a:gd name="T16" fmla="*/ 0 w 298"/>
              <a:gd name="T17" fmla="*/ 2147483646 h 89"/>
              <a:gd name="T18" fmla="*/ 0 w 298"/>
              <a:gd name="T19" fmla="*/ 2147483646 h 89"/>
              <a:gd name="T20" fmla="*/ 2147483646 w 298"/>
              <a:gd name="T21" fmla="*/ 2147483646 h 89"/>
              <a:gd name="T22" fmla="*/ 2147483646 w 298"/>
              <a:gd name="T23" fmla="*/ 2147483646 h 89"/>
              <a:gd name="T24" fmla="*/ 2147483646 w 298"/>
              <a:gd name="T25" fmla="*/ 2147483646 h 89"/>
              <a:gd name="T26" fmla="*/ 2147483646 w 298"/>
              <a:gd name="T27" fmla="*/ 2147483646 h 89"/>
              <a:gd name="T28" fmla="*/ 2147483646 w 298"/>
              <a:gd name="T29" fmla="*/ 2147483646 h 89"/>
              <a:gd name="T30" fmla="*/ 2147483646 w 298"/>
              <a:gd name="T31" fmla="*/ 2147483646 h 89"/>
              <a:gd name="T32" fmla="*/ 2147483646 w 298"/>
              <a:gd name="T33" fmla="*/ 2147483646 h 89"/>
              <a:gd name="T34" fmla="*/ 2147483646 w 298"/>
              <a:gd name="T35" fmla="*/ 2147483646 h 89"/>
              <a:gd name="T36" fmla="*/ 2147483646 w 298"/>
              <a:gd name="T37" fmla="*/ 2147483646 h 89"/>
              <a:gd name="T38" fmla="*/ 2147483646 w 298"/>
              <a:gd name="T39" fmla="*/ 2147483646 h 89"/>
              <a:gd name="T40" fmla="*/ 2147483646 w 298"/>
              <a:gd name="T41" fmla="*/ 2147483646 h 89"/>
              <a:gd name="T42" fmla="*/ 2147483646 w 298"/>
              <a:gd name="T43" fmla="*/ 2147483646 h 89"/>
              <a:gd name="T44" fmla="*/ 2147483646 w 298"/>
              <a:gd name="T45" fmla="*/ 2147483646 h 89"/>
              <a:gd name="T46" fmla="*/ 2147483646 w 298"/>
              <a:gd name="T47" fmla="*/ 2147483646 h 89"/>
              <a:gd name="T48" fmla="*/ 2147483646 w 298"/>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8" h="89">
                <a:moveTo>
                  <a:pt x="12" y="0"/>
                </a:moveTo>
                <a:lnTo>
                  <a:pt x="12" y="0"/>
                </a:lnTo>
                <a:lnTo>
                  <a:pt x="7" y="0"/>
                </a:lnTo>
                <a:lnTo>
                  <a:pt x="4" y="2"/>
                </a:lnTo>
                <a:lnTo>
                  <a:pt x="2" y="3"/>
                </a:lnTo>
                <a:lnTo>
                  <a:pt x="0" y="7"/>
                </a:lnTo>
                <a:lnTo>
                  <a:pt x="0" y="12"/>
                </a:lnTo>
                <a:lnTo>
                  <a:pt x="0" y="15"/>
                </a:lnTo>
                <a:lnTo>
                  <a:pt x="4" y="17"/>
                </a:lnTo>
                <a:lnTo>
                  <a:pt x="7" y="19"/>
                </a:lnTo>
                <a:lnTo>
                  <a:pt x="286" y="89"/>
                </a:lnTo>
                <a:lnTo>
                  <a:pt x="289" y="89"/>
                </a:lnTo>
                <a:lnTo>
                  <a:pt x="293" y="88"/>
                </a:lnTo>
                <a:lnTo>
                  <a:pt x="296" y="84"/>
                </a:lnTo>
                <a:lnTo>
                  <a:pt x="298" y="81"/>
                </a:lnTo>
                <a:lnTo>
                  <a:pt x="298" y="77"/>
                </a:lnTo>
                <a:lnTo>
                  <a:pt x="296" y="74"/>
                </a:lnTo>
                <a:lnTo>
                  <a:pt x="294" y="72"/>
                </a:lnTo>
                <a:lnTo>
                  <a:pt x="291" y="70"/>
                </a:lnTo>
                <a:lnTo>
                  <a:pt x="1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1" name="Freeform 189"/>
          <p:cNvSpPr/>
          <p:nvPr userDrawn="1"/>
        </p:nvSpPr>
        <p:spPr bwMode="auto">
          <a:xfrm>
            <a:off x="3049589" y="1772841"/>
            <a:ext cx="352425" cy="265509"/>
          </a:xfrm>
          <a:custGeom>
            <a:avLst/>
            <a:gdLst>
              <a:gd name="T0" fmla="*/ 2147483646 w 222"/>
              <a:gd name="T1" fmla="*/ 2147483646 h 223"/>
              <a:gd name="T2" fmla="*/ 2147483646 w 222"/>
              <a:gd name="T3" fmla="*/ 2147483646 h 223"/>
              <a:gd name="T4" fmla="*/ 2147483646 w 222"/>
              <a:gd name="T5" fmla="*/ 2147483646 h 223"/>
              <a:gd name="T6" fmla="*/ 2147483646 w 222"/>
              <a:gd name="T7" fmla="*/ 2147483646 h 223"/>
              <a:gd name="T8" fmla="*/ 2147483646 w 222"/>
              <a:gd name="T9" fmla="*/ 2147483646 h 223"/>
              <a:gd name="T10" fmla="*/ 2147483646 w 222"/>
              <a:gd name="T11" fmla="*/ 2147483646 h 223"/>
              <a:gd name="T12" fmla="*/ 2147483646 w 222"/>
              <a:gd name="T13" fmla="*/ 2147483646 h 223"/>
              <a:gd name="T14" fmla="*/ 2147483646 w 222"/>
              <a:gd name="T15" fmla="*/ 2147483646 h 223"/>
              <a:gd name="T16" fmla="*/ 2147483646 w 222"/>
              <a:gd name="T17" fmla="*/ 2147483646 h 223"/>
              <a:gd name="T18" fmla="*/ 2147483646 w 222"/>
              <a:gd name="T19" fmla="*/ 2147483646 h 223"/>
              <a:gd name="T20" fmla="*/ 2147483646 w 222"/>
              <a:gd name="T21" fmla="*/ 2147483646 h 223"/>
              <a:gd name="T22" fmla="*/ 2147483646 w 222"/>
              <a:gd name="T23" fmla="*/ 2147483646 h 223"/>
              <a:gd name="T24" fmla="*/ 2147483646 w 222"/>
              <a:gd name="T25" fmla="*/ 2147483646 h 223"/>
              <a:gd name="T26" fmla="*/ 2147483646 w 222"/>
              <a:gd name="T27" fmla="*/ 2147483646 h 223"/>
              <a:gd name="T28" fmla="*/ 2147483646 w 222"/>
              <a:gd name="T29" fmla="*/ 2147483646 h 223"/>
              <a:gd name="T30" fmla="*/ 2147483646 w 222"/>
              <a:gd name="T31" fmla="*/ 2147483646 h 223"/>
              <a:gd name="T32" fmla="*/ 2147483646 w 222"/>
              <a:gd name="T33" fmla="*/ 2147483646 h 223"/>
              <a:gd name="T34" fmla="*/ 2147483646 w 222"/>
              <a:gd name="T35" fmla="*/ 2147483646 h 223"/>
              <a:gd name="T36" fmla="*/ 2147483646 w 222"/>
              <a:gd name="T37" fmla="*/ 2147483646 h 223"/>
              <a:gd name="T38" fmla="*/ 2147483646 w 222"/>
              <a:gd name="T39" fmla="*/ 2147483646 h 223"/>
              <a:gd name="T40" fmla="*/ 2147483646 w 222"/>
              <a:gd name="T41" fmla="*/ 2147483646 h 223"/>
              <a:gd name="T42" fmla="*/ 2147483646 w 222"/>
              <a:gd name="T43" fmla="*/ 2147483646 h 223"/>
              <a:gd name="T44" fmla="*/ 2147483646 w 222"/>
              <a:gd name="T45" fmla="*/ 2147483646 h 223"/>
              <a:gd name="T46" fmla="*/ 2147483646 w 222"/>
              <a:gd name="T47" fmla="*/ 2147483646 h 223"/>
              <a:gd name="T48" fmla="*/ 2147483646 w 222"/>
              <a:gd name="T49" fmla="*/ 2147483646 h 223"/>
              <a:gd name="T50" fmla="*/ 2147483646 w 222"/>
              <a:gd name="T51" fmla="*/ 2147483646 h 223"/>
              <a:gd name="T52" fmla="*/ 2147483646 w 222"/>
              <a:gd name="T53" fmla="*/ 2147483646 h 223"/>
              <a:gd name="T54" fmla="*/ 2147483646 w 222"/>
              <a:gd name="T55" fmla="*/ 2147483646 h 223"/>
              <a:gd name="T56" fmla="*/ 2147483646 w 222"/>
              <a:gd name="T57" fmla="*/ 2147483646 h 223"/>
              <a:gd name="T58" fmla="*/ 2147483646 w 222"/>
              <a:gd name="T59" fmla="*/ 2147483646 h 223"/>
              <a:gd name="T60" fmla="*/ 2147483646 w 222"/>
              <a:gd name="T61" fmla="*/ 2147483646 h 223"/>
              <a:gd name="T62" fmla="*/ 2147483646 w 222"/>
              <a:gd name="T63" fmla="*/ 2147483646 h 223"/>
              <a:gd name="T64" fmla="*/ 2147483646 w 222"/>
              <a:gd name="T65" fmla="*/ 2147483646 h 223"/>
              <a:gd name="T66" fmla="*/ 2147483646 w 222"/>
              <a:gd name="T67" fmla="*/ 2147483646 h 223"/>
              <a:gd name="T68" fmla="*/ 0 w 222"/>
              <a:gd name="T69" fmla="*/ 2147483646 h 223"/>
              <a:gd name="T70" fmla="*/ 0 w 222"/>
              <a:gd name="T71" fmla="*/ 2147483646 h 223"/>
              <a:gd name="T72" fmla="*/ 2147483646 w 222"/>
              <a:gd name="T73" fmla="*/ 2147483646 h 223"/>
              <a:gd name="T74" fmla="*/ 2147483646 w 222"/>
              <a:gd name="T75" fmla="*/ 2147483646 h 223"/>
              <a:gd name="T76" fmla="*/ 2147483646 w 222"/>
              <a:gd name="T77" fmla="*/ 2147483646 h 223"/>
              <a:gd name="T78" fmla="*/ 2147483646 w 222"/>
              <a:gd name="T79" fmla="*/ 2147483646 h 223"/>
              <a:gd name="T80" fmla="*/ 2147483646 w 222"/>
              <a:gd name="T81" fmla="*/ 2147483646 h 223"/>
              <a:gd name="T82" fmla="*/ 2147483646 w 222"/>
              <a:gd name="T83" fmla="*/ 2147483646 h 223"/>
              <a:gd name="T84" fmla="*/ 2147483646 w 222"/>
              <a:gd name="T85" fmla="*/ 2147483646 h 223"/>
              <a:gd name="T86" fmla="*/ 2147483646 w 222"/>
              <a:gd name="T87" fmla="*/ 2147483646 h 223"/>
              <a:gd name="T88" fmla="*/ 2147483646 w 222"/>
              <a:gd name="T89" fmla="*/ 2147483646 h 223"/>
              <a:gd name="T90" fmla="*/ 2147483646 w 222"/>
              <a:gd name="T91" fmla="*/ 2147483646 h 223"/>
              <a:gd name="T92" fmla="*/ 2147483646 w 222"/>
              <a:gd name="T93" fmla="*/ 2147483646 h 223"/>
              <a:gd name="T94" fmla="*/ 2147483646 w 222"/>
              <a:gd name="T95" fmla="*/ 2147483646 h 223"/>
              <a:gd name="T96" fmla="*/ 2147483646 w 222"/>
              <a:gd name="T97" fmla="*/ 2147483646 h 223"/>
              <a:gd name="T98" fmla="*/ 2147483646 w 222"/>
              <a:gd name="T99" fmla="*/ 0 h 223"/>
              <a:gd name="T100" fmla="*/ 2147483646 w 222"/>
              <a:gd name="T101" fmla="*/ 2147483646 h 223"/>
              <a:gd name="T102" fmla="*/ 2147483646 w 222"/>
              <a:gd name="T103" fmla="*/ 2147483646 h 223"/>
              <a:gd name="T104" fmla="*/ 2147483646 w 222"/>
              <a:gd name="T105" fmla="*/ 2147483646 h 223"/>
              <a:gd name="T106" fmla="*/ 2147483646 w 222"/>
              <a:gd name="T107" fmla="*/ 2147483646 h 223"/>
              <a:gd name="T108" fmla="*/ 2147483646 w 222"/>
              <a:gd name="T109" fmla="*/ 2147483646 h 223"/>
              <a:gd name="T110" fmla="*/ 2147483646 w 222"/>
              <a:gd name="T111" fmla="*/ 2147483646 h 223"/>
              <a:gd name="T112" fmla="*/ 2147483646 w 222"/>
              <a:gd name="T113" fmla="*/ 2147483646 h 223"/>
              <a:gd name="T114" fmla="*/ 2147483646 w 222"/>
              <a:gd name="T115" fmla="*/ 2147483646 h 223"/>
              <a:gd name="T116" fmla="*/ 2147483646 w 222"/>
              <a:gd name="T117" fmla="*/ 2147483646 h 223"/>
              <a:gd name="T118" fmla="*/ 2147483646 w 222"/>
              <a:gd name="T119" fmla="*/ 2147483646 h 223"/>
              <a:gd name="T120" fmla="*/ 2147483646 w 222"/>
              <a:gd name="T121" fmla="*/ 2147483646 h 223"/>
              <a:gd name="T122" fmla="*/ 2147483646 w 222"/>
              <a:gd name="T123" fmla="*/ 2147483646 h 2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2" h="223">
                <a:moveTo>
                  <a:pt x="216" y="75"/>
                </a:moveTo>
                <a:lnTo>
                  <a:pt x="216" y="75"/>
                </a:lnTo>
                <a:lnTo>
                  <a:pt x="220" y="86"/>
                </a:lnTo>
                <a:lnTo>
                  <a:pt x="222" y="96"/>
                </a:lnTo>
                <a:lnTo>
                  <a:pt x="222" y="108"/>
                </a:lnTo>
                <a:lnTo>
                  <a:pt x="222" y="118"/>
                </a:lnTo>
                <a:lnTo>
                  <a:pt x="222" y="129"/>
                </a:lnTo>
                <a:lnTo>
                  <a:pt x="218" y="139"/>
                </a:lnTo>
                <a:lnTo>
                  <a:pt x="211" y="160"/>
                </a:lnTo>
                <a:lnTo>
                  <a:pt x="201" y="178"/>
                </a:lnTo>
                <a:lnTo>
                  <a:pt x="194" y="185"/>
                </a:lnTo>
                <a:lnTo>
                  <a:pt x="185" y="194"/>
                </a:lnTo>
                <a:lnTo>
                  <a:pt x="177" y="201"/>
                </a:lnTo>
                <a:lnTo>
                  <a:pt x="168" y="206"/>
                </a:lnTo>
                <a:lnTo>
                  <a:pt x="158" y="211"/>
                </a:lnTo>
                <a:lnTo>
                  <a:pt x="148" y="216"/>
                </a:lnTo>
                <a:lnTo>
                  <a:pt x="137" y="220"/>
                </a:lnTo>
                <a:lnTo>
                  <a:pt x="125" y="221"/>
                </a:lnTo>
                <a:lnTo>
                  <a:pt x="115" y="223"/>
                </a:lnTo>
                <a:lnTo>
                  <a:pt x="105" y="223"/>
                </a:lnTo>
                <a:lnTo>
                  <a:pt x="94" y="221"/>
                </a:lnTo>
                <a:lnTo>
                  <a:pt x="82" y="220"/>
                </a:lnTo>
                <a:lnTo>
                  <a:pt x="63" y="211"/>
                </a:lnTo>
                <a:lnTo>
                  <a:pt x="45" y="201"/>
                </a:lnTo>
                <a:lnTo>
                  <a:pt x="36" y="194"/>
                </a:lnTo>
                <a:lnTo>
                  <a:pt x="29" y="185"/>
                </a:lnTo>
                <a:lnTo>
                  <a:pt x="22" y="178"/>
                </a:lnTo>
                <a:lnTo>
                  <a:pt x="15" y="168"/>
                </a:lnTo>
                <a:lnTo>
                  <a:pt x="10" y="160"/>
                </a:lnTo>
                <a:lnTo>
                  <a:pt x="7" y="148"/>
                </a:lnTo>
                <a:lnTo>
                  <a:pt x="3" y="137"/>
                </a:lnTo>
                <a:lnTo>
                  <a:pt x="2" y="127"/>
                </a:lnTo>
                <a:lnTo>
                  <a:pt x="0" y="115"/>
                </a:lnTo>
                <a:lnTo>
                  <a:pt x="0" y="105"/>
                </a:lnTo>
                <a:lnTo>
                  <a:pt x="2" y="94"/>
                </a:lnTo>
                <a:lnTo>
                  <a:pt x="3" y="84"/>
                </a:lnTo>
                <a:lnTo>
                  <a:pt x="12" y="63"/>
                </a:lnTo>
                <a:lnTo>
                  <a:pt x="22" y="44"/>
                </a:lnTo>
                <a:lnTo>
                  <a:pt x="29" y="38"/>
                </a:lnTo>
                <a:lnTo>
                  <a:pt x="36" y="29"/>
                </a:lnTo>
                <a:lnTo>
                  <a:pt x="45" y="22"/>
                </a:lnTo>
                <a:lnTo>
                  <a:pt x="55" y="17"/>
                </a:lnTo>
                <a:lnTo>
                  <a:pt x="63" y="12"/>
                </a:lnTo>
                <a:lnTo>
                  <a:pt x="74" y="7"/>
                </a:lnTo>
                <a:lnTo>
                  <a:pt x="86" y="3"/>
                </a:lnTo>
                <a:lnTo>
                  <a:pt x="96" y="1"/>
                </a:lnTo>
                <a:lnTo>
                  <a:pt x="106" y="0"/>
                </a:lnTo>
                <a:lnTo>
                  <a:pt x="118" y="1"/>
                </a:lnTo>
                <a:lnTo>
                  <a:pt x="129" y="1"/>
                </a:lnTo>
                <a:lnTo>
                  <a:pt x="139" y="5"/>
                </a:lnTo>
                <a:lnTo>
                  <a:pt x="160" y="12"/>
                </a:lnTo>
                <a:lnTo>
                  <a:pt x="177" y="22"/>
                </a:lnTo>
                <a:lnTo>
                  <a:pt x="185" y="29"/>
                </a:lnTo>
                <a:lnTo>
                  <a:pt x="194" y="38"/>
                </a:lnTo>
                <a:lnTo>
                  <a:pt x="201" y="44"/>
                </a:lnTo>
                <a:lnTo>
                  <a:pt x="206" y="55"/>
                </a:lnTo>
                <a:lnTo>
                  <a:pt x="211" y="65"/>
                </a:lnTo>
                <a:lnTo>
                  <a:pt x="216" y="7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2" name="Freeform 190"/>
          <p:cNvSpPr/>
          <p:nvPr userDrawn="1"/>
        </p:nvSpPr>
        <p:spPr bwMode="auto">
          <a:xfrm>
            <a:off x="3354389" y="2347912"/>
            <a:ext cx="223837" cy="167879"/>
          </a:xfrm>
          <a:custGeom>
            <a:avLst/>
            <a:gdLst>
              <a:gd name="T0" fmla="*/ 2147483646 w 141"/>
              <a:gd name="T1" fmla="*/ 2147483646 h 141"/>
              <a:gd name="T2" fmla="*/ 2147483646 w 141"/>
              <a:gd name="T3" fmla="*/ 2147483646 h 141"/>
              <a:gd name="T4" fmla="*/ 2147483646 w 141"/>
              <a:gd name="T5" fmla="*/ 2147483646 h 141"/>
              <a:gd name="T6" fmla="*/ 2147483646 w 141"/>
              <a:gd name="T7" fmla="*/ 2147483646 h 141"/>
              <a:gd name="T8" fmla="*/ 2147483646 w 141"/>
              <a:gd name="T9" fmla="*/ 2147483646 h 141"/>
              <a:gd name="T10" fmla="*/ 2147483646 w 141"/>
              <a:gd name="T11" fmla="*/ 2147483646 h 141"/>
              <a:gd name="T12" fmla="*/ 2147483646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2147483646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2147483646 w 141"/>
              <a:gd name="T37" fmla="*/ 2147483646 h 141"/>
              <a:gd name="T38" fmla="*/ 2147483646 w 141"/>
              <a:gd name="T39" fmla="*/ 2147483646 h 141"/>
              <a:gd name="T40" fmla="*/ 0 w 141"/>
              <a:gd name="T41" fmla="*/ 2147483646 h 141"/>
              <a:gd name="T42" fmla="*/ 0 w 141"/>
              <a:gd name="T43" fmla="*/ 2147483646 h 141"/>
              <a:gd name="T44" fmla="*/ 2147483646 w 141"/>
              <a:gd name="T45" fmla="*/ 2147483646 h 141"/>
              <a:gd name="T46" fmla="*/ 2147483646 w 141"/>
              <a:gd name="T47" fmla="*/ 2147483646 h 141"/>
              <a:gd name="T48" fmla="*/ 2147483646 w 141"/>
              <a:gd name="T49" fmla="*/ 2147483646 h 141"/>
              <a:gd name="T50" fmla="*/ 2147483646 w 141"/>
              <a:gd name="T51" fmla="*/ 2147483646 h 141"/>
              <a:gd name="T52" fmla="*/ 2147483646 w 141"/>
              <a:gd name="T53" fmla="*/ 2147483646 h 141"/>
              <a:gd name="T54" fmla="*/ 2147483646 w 141"/>
              <a:gd name="T55" fmla="*/ 2147483646 h 141"/>
              <a:gd name="T56" fmla="*/ 2147483646 w 141"/>
              <a:gd name="T57" fmla="*/ 2147483646 h 141"/>
              <a:gd name="T58" fmla="*/ 2147483646 w 141"/>
              <a:gd name="T59" fmla="*/ 0 h 141"/>
              <a:gd name="T60" fmla="*/ 2147483646 w 141"/>
              <a:gd name="T61" fmla="*/ 0 h 141"/>
              <a:gd name="T62" fmla="*/ 2147483646 w 141"/>
              <a:gd name="T63" fmla="*/ 2147483646 h 141"/>
              <a:gd name="T64" fmla="*/ 2147483646 w 141"/>
              <a:gd name="T65" fmla="*/ 2147483646 h 141"/>
              <a:gd name="T66" fmla="*/ 2147483646 w 141"/>
              <a:gd name="T67" fmla="*/ 2147483646 h 141"/>
              <a:gd name="T68" fmla="*/ 2147483646 w 141"/>
              <a:gd name="T69" fmla="*/ 2147483646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138" y="46"/>
                </a:moveTo>
                <a:lnTo>
                  <a:pt x="138" y="46"/>
                </a:lnTo>
                <a:lnTo>
                  <a:pt x="141" y="60"/>
                </a:lnTo>
                <a:lnTo>
                  <a:pt x="141" y="74"/>
                </a:lnTo>
                <a:lnTo>
                  <a:pt x="140" y="87"/>
                </a:lnTo>
                <a:lnTo>
                  <a:pt x="134" y="99"/>
                </a:lnTo>
                <a:lnTo>
                  <a:pt x="128" y="112"/>
                </a:lnTo>
                <a:lnTo>
                  <a:pt x="117" y="122"/>
                </a:lnTo>
                <a:lnTo>
                  <a:pt x="107" y="130"/>
                </a:lnTo>
                <a:lnTo>
                  <a:pt x="95" y="136"/>
                </a:lnTo>
                <a:lnTo>
                  <a:pt x="79" y="139"/>
                </a:lnTo>
                <a:lnTo>
                  <a:pt x="66" y="141"/>
                </a:lnTo>
                <a:lnTo>
                  <a:pt x="54" y="137"/>
                </a:lnTo>
                <a:lnTo>
                  <a:pt x="40" y="134"/>
                </a:lnTo>
                <a:lnTo>
                  <a:pt x="30" y="127"/>
                </a:lnTo>
                <a:lnTo>
                  <a:pt x="19" y="117"/>
                </a:lnTo>
                <a:lnTo>
                  <a:pt x="11" y="106"/>
                </a:lnTo>
                <a:lnTo>
                  <a:pt x="4" y="93"/>
                </a:lnTo>
                <a:lnTo>
                  <a:pt x="0" y="79"/>
                </a:lnTo>
                <a:lnTo>
                  <a:pt x="0" y="65"/>
                </a:lnTo>
                <a:lnTo>
                  <a:pt x="2" y="51"/>
                </a:lnTo>
                <a:lnTo>
                  <a:pt x="7" y="39"/>
                </a:lnTo>
                <a:lnTo>
                  <a:pt x="14" y="27"/>
                </a:lnTo>
                <a:lnTo>
                  <a:pt x="23" y="17"/>
                </a:lnTo>
                <a:lnTo>
                  <a:pt x="35" y="10"/>
                </a:lnTo>
                <a:lnTo>
                  <a:pt x="47" y="3"/>
                </a:lnTo>
                <a:lnTo>
                  <a:pt x="61" y="0"/>
                </a:lnTo>
                <a:lnTo>
                  <a:pt x="74" y="0"/>
                </a:lnTo>
                <a:lnTo>
                  <a:pt x="88" y="1"/>
                </a:lnTo>
                <a:lnTo>
                  <a:pt x="102" y="7"/>
                </a:lnTo>
                <a:lnTo>
                  <a:pt x="112" y="14"/>
                </a:lnTo>
                <a:lnTo>
                  <a:pt x="122" y="22"/>
                </a:lnTo>
                <a:lnTo>
                  <a:pt x="131" y="34"/>
                </a:lnTo>
                <a:lnTo>
                  <a:pt x="138" y="4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3" name="Freeform 191"/>
          <p:cNvSpPr/>
          <p:nvPr userDrawn="1"/>
        </p:nvSpPr>
        <p:spPr bwMode="auto">
          <a:xfrm>
            <a:off x="3246438" y="1993106"/>
            <a:ext cx="209550" cy="377429"/>
          </a:xfrm>
          <a:custGeom>
            <a:avLst/>
            <a:gdLst>
              <a:gd name="T0" fmla="*/ 2147483646 w 132"/>
              <a:gd name="T1" fmla="*/ 2147483646 h 317"/>
              <a:gd name="T2" fmla="*/ 2147483646 w 132"/>
              <a:gd name="T3" fmla="*/ 2147483646 h 317"/>
              <a:gd name="T4" fmla="*/ 2147483646 w 132"/>
              <a:gd name="T5" fmla="*/ 2147483646 h 317"/>
              <a:gd name="T6" fmla="*/ 2147483646 w 132"/>
              <a:gd name="T7" fmla="*/ 2147483646 h 317"/>
              <a:gd name="T8" fmla="*/ 2147483646 w 132"/>
              <a:gd name="T9" fmla="*/ 2147483646 h 317"/>
              <a:gd name="T10" fmla="*/ 2147483646 w 132"/>
              <a:gd name="T11" fmla="*/ 2147483646 h 317"/>
              <a:gd name="T12" fmla="*/ 2147483646 w 132"/>
              <a:gd name="T13" fmla="*/ 2147483646 h 317"/>
              <a:gd name="T14" fmla="*/ 2147483646 w 132"/>
              <a:gd name="T15" fmla="*/ 2147483646 h 317"/>
              <a:gd name="T16" fmla="*/ 2147483646 w 132"/>
              <a:gd name="T17" fmla="*/ 2147483646 h 317"/>
              <a:gd name="T18" fmla="*/ 2147483646 w 132"/>
              <a:gd name="T19" fmla="*/ 2147483646 h 317"/>
              <a:gd name="T20" fmla="*/ 2147483646 w 132"/>
              <a:gd name="T21" fmla="*/ 2147483646 h 317"/>
              <a:gd name="T22" fmla="*/ 2147483646 w 132"/>
              <a:gd name="T23" fmla="*/ 2147483646 h 317"/>
              <a:gd name="T24" fmla="*/ 2147483646 w 132"/>
              <a:gd name="T25" fmla="*/ 2147483646 h 317"/>
              <a:gd name="T26" fmla="*/ 2147483646 w 132"/>
              <a:gd name="T27" fmla="*/ 2147483646 h 317"/>
              <a:gd name="T28" fmla="*/ 0 w 132"/>
              <a:gd name="T29" fmla="*/ 2147483646 h 317"/>
              <a:gd name="T30" fmla="*/ 2147483646 w 132"/>
              <a:gd name="T31" fmla="*/ 2147483646 h 317"/>
              <a:gd name="T32" fmla="*/ 2147483646 w 132"/>
              <a:gd name="T33" fmla="*/ 2147483646 h 317"/>
              <a:gd name="T34" fmla="*/ 2147483646 w 132"/>
              <a:gd name="T35" fmla="*/ 0 h 317"/>
              <a:gd name="T36" fmla="*/ 2147483646 w 132"/>
              <a:gd name="T37" fmla="*/ 0 h 317"/>
              <a:gd name="T38" fmla="*/ 2147483646 w 132"/>
              <a:gd name="T39" fmla="*/ 0 h 317"/>
              <a:gd name="T40" fmla="*/ 2147483646 w 132"/>
              <a:gd name="T41" fmla="*/ 0 h 317"/>
              <a:gd name="T42" fmla="*/ 2147483646 w 132"/>
              <a:gd name="T43" fmla="*/ 2147483646 h 317"/>
              <a:gd name="T44" fmla="*/ 2147483646 w 132"/>
              <a:gd name="T45" fmla="*/ 2147483646 h 317"/>
              <a:gd name="T46" fmla="*/ 2147483646 w 132"/>
              <a:gd name="T47" fmla="*/ 2147483646 h 317"/>
              <a:gd name="T48" fmla="*/ 2147483646 w 132"/>
              <a:gd name="T49" fmla="*/ 2147483646 h 3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2" h="317">
                <a:moveTo>
                  <a:pt x="130" y="296"/>
                </a:moveTo>
                <a:lnTo>
                  <a:pt x="130" y="296"/>
                </a:lnTo>
                <a:lnTo>
                  <a:pt x="132" y="303"/>
                </a:lnTo>
                <a:lnTo>
                  <a:pt x="130" y="308"/>
                </a:lnTo>
                <a:lnTo>
                  <a:pt x="127" y="313"/>
                </a:lnTo>
                <a:lnTo>
                  <a:pt x="122" y="317"/>
                </a:lnTo>
                <a:lnTo>
                  <a:pt x="115" y="317"/>
                </a:lnTo>
                <a:lnTo>
                  <a:pt x="110" y="315"/>
                </a:lnTo>
                <a:lnTo>
                  <a:pt x="104" y="312"/>
                </a:lnTo>
                <a:lnTo>
                  <a:pt x="101" y="306"/>
                </a:lnTo>
                <a:lnTo>
                  <a:pt x="1" y="21"/>
                </a:lnTo>
                <a:lnTo>
                  <a:pt x="0" y="14"/>
                </a:lnTo>
                <a:lnTo>
                  <a:pt x="1" y="9"/>
                </a:lnTo>
                <a:lnTo>
                  <a:pt x="5" y="4"/>
                </a:lnTo>
                <a:lnTo>
                  <a:pt x="10" y="0"/>
                </a:lnTo>
                <a:lnTo>
                  <a:pt x="17" y="0"/>
                </a:lnTo>
                <a:lnTo>
                  <a:pt x="22" y="2"/>
                </a:lnTo>
                <a:lnTo>
                  <a:pt x="27" y="6"/>
                </a:lnTo>
                <a:lnTo>
                  <a:pt x="31" y="11"/>
                </a:lnTo>
                <a:lnTo>
                  <a:pt x="130" y="29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4" name="Freeform 192"/>
          <p:cNvSpPr/>
          <p:nvPr userDrawn="1"/>
        </p:nvSpPr>
        <p:spPr bwMode="auto">
          <a:xfrm>
            <a:off x="2860675" y="1519239"/>
            <a:ext cx="280988" cy="308372"/>
          </a:xfrm>
          <a:custGeom>
            <a:avLst/>
            <a:gdLst>
              <a:gd name="T0" fmla="*/ 2147483646 w 177"/>
              <a:gd name="T1" fmla="*/ 2147483646 h 259"/>
              <a:gd name="T2" fmla="*/ 2147483646 w 177"/>
              <a:gd name="T3" fmla="*/ 2147483646 h 259"/>
              <a:gd name="T4" fmla="*/ 2147483646 w 177"/>
              <a:gd name="T5" fmla="*/ 2147483646 h 259"/>
              <a:gd name="T6" fmla="*/ 2147483646 w 177"/>
              <a:gd name="T7" fmla="*/ 2147483646 h 259"/>
              <a:gd name="T8" fmla="*/ 2147483646 w 177"/>
              <a:gd name="T9" fmla="*/ 2147483646 h 259"/>
              <a:gd name="T10" fmla="*/ 2147483646 w 177"/>
              <a:gd name="T11" fmla="*/ 2147483646 h 259"/>
              <a:gd name="T12" fmla="*/ 2147483646 w 177"/>
              <a:gd name="T13" fmla="*/ 2147483646 h 259"/>
              <a:gd name="T14" fmla="*/ 2147483646 w 177"/>
              <a:gd name="T15" fmla="*/ 2147483646 h 259"/>
              <a:gd name="T16" fmla="*/ 2147483646 w 177"/>
              <a:gd name="T17" fmla="*/ 2147483646 h 259"/>
              <a:gd name="T18" fmla="*/ 2147483646 w 177"/>
              <a:gd name="T19" fmla="*/ 2147483646 h 259"/>
              <a:gd name="T20" fmla="*/ 2147483646 w 177"/>
              <a:gd name="T21" fmla="*/ 2147483646 h 259"/>
              <a:gd name="T22" fmla="*/ 2147483646 w 177"/>
              <a:gd name="T23" fmla="*/ 2147483646 h 259"/>
              <a:gd name="T24" fmla="*/ 2147483646 w 177"/>
              <a:gd name="T25" fmla="*/ 2147483646 h 259"/>
              <a:gd name="T26" fmla="*/ 2147483646 w 177"/>
              <a:gd name="T27" fmla="*/ 2147483646 h 259"/>
              <a:gd name="T28" fmla="*/ 0 w 177"/>
              <a:gd name="T29" fmla="*/ 2147483646 h 259"/>
              <a:gd name="T30" fmla="*/ 0 w 177"/>
              <a:gd name="T31" fmla="*/ 2147483646 h 259"/>
              <a:gd name="T32" fmla="*/ 2147483646 w 177"/>
              <a:gd name="T33" fmla="*/ 2147483646 h 259"/>
              <a:gd name="T34" fmla="*/ 2147483646 w 177"/>
              <a:gd name="T35" fmla="*/ 2147483646 h 259"/>
              <a:gd name="T36" fmla="*/ 2147483646 w 177"/>
              <a:gd name="T37" fmla="*/ 2147483646 h 259"/>
              <a:gd name="T38" fmla="*/ 2147483646 w 177"/>
              <a:gd name="T39" fmla="*/ 2147483646 h 259"/>
              <a:gd name="T40" fmla="*/ 2147483646 w 177"/>
              <a:gd name="T41" fmla="*/ 0 h 259"/>
              <a:gd name="T42" fmla="*/ 2147483646 w 177"/>
              <a:gd name="T43" fmla="*/ 0 h 259"/>
              <a:gd name="T44" fmla="*/ 2147483646 w 177"/>
              <a:gd name="T45" fmla="*/ 2147483646 h 259"/>
              <a:gd name="T46" fmla="*/ 2147483646 w 177"/>
              <a:gd name="T47" fmla="*/ 2147483646 h 259"/>
              <a:gd name="T48" fmla="*/ 2147483646 w 177"/>
              <a:gd name="T49" fmla="*/ 2147483646 h 2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59">
                <a:moveTo>
                  <a:pt x="177" y="244"/>
                </a:moveTo>
                <a:lnTo>
                  <a:pt x="177" y="244"/>
                </a:lnTo>
                <a:lnTo>
                  <a:pt x="177" y="247"/>
                </a:lnTo>
                <a:lnTo>
                  <a:pt x="177" y="251"/>
                </a:lnTo>
                <a:lnTo>
                  <a:pt x="177" y="254"/>
                </a:lnTo>
                <a:lnTo>
                  <a:pt x="174" y="257"/>
                </a:lnTo>
                <a:lnTo>
                  <a:pt x="170" y="259"/>
                </a:lnTo>
                <a:lnTo>
                  <a:pt x="167" y="259"/>
                </a:lnTo>
                <a:lnTo>
                  <a:pt x="164" y="257"/>
                </a:lnTo>
                <a:lnTo>
                  <a:pt x="160" y="254"/>
                </a:lnTo>
                <a:lnTo>
                  <a:pt x="2" y="13"/>
                </a:lnTo>
                <a:lnTo>
                  <a:pt x="0" y="10"/>
                </a:lnTo>
                <a:lnTo>
                  <a:pt x="0" y="6"/>
                </a:lnTo>
                <a:lnTo>
                  <a:pt x="2" y="3"/>
                </a:lnTo>
                <a:lnTo>
                  <a:pt x="5" y="1"/>
                </a:lnTo>
                <a:lnTo>
                  <a:pt x="9" y="0"/>
                </a:lnTo>
                <a:lnTo>
                  <a:pt x="12" y="0"/>
                </a:lnTo>
                <a:lnTo>
                  <a:pt x="16" y="1"/>
                </a:lnTo>
                <a:lnTo>
                  <a:pt x="19" y="3"/>
                </a:lnTo>
                <a:lnTo>
                  <a:pt x="177" y="24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5" name="Freeform 193"/>
          <p:cNvSpPr/>
          <p:nvPr userDrawn="1"/>
        </p:nvSpPr>
        <p:spPr bwMode="auto">
          <a:xfrm>
            <a:off x="3011488" y="1448991"/>
            <a:ext cx="171450" cy="347663"/>
          </a:xfrm>
          <a:custGeom>
            <a:avLst/>
            <a:gdLst>
              <a:gd name="T0" fmla="*/ 2147483646 w 108"/>
              <a:gd name="T1" fmla="*/ 2147483646 h 292"/>
              <a:gd name="T2" fmla="*/ 2147483646 w 108"/>
              <a:gd name="T3" fmla="*/ 2147483646 h 292"/>
              <a:gd name="T4" fmla="*/ 2147483646 w 108"/>
              <a:gd name="T5" fmla="*/ 2147483646 h 292"/>
              <a:gd name="T6" fmla="*/ 2147483646 w 108"/>
              <a:gd name="T7" fmla="*/ 2147483646 h 292"/>
              <a:gd name="T8" fmla="*/ 2147483646 w 108"/>
              <a:gd name="T9" fmla="*/ 2147483646 h 292"/>
              <a:gd name="T10" fmla="*/ 2147483646 w 108"/>
              <a:gd name="T11" fmla="*/ 2147483646 h 292"/>
              <a:gd name="T12" fmla="*/ 2147483646 w 108"/>
              <a:gd name="T13" fmla="*/ 2147483646 h 292"/>
              <a:gd name="T14" fmla="*/ 2147483646 w 108"/>
              <a:gd name="T15" fmla="*/ 2147483646 h 292"/>
              <a:gd name="T16" fmla="*/ 2147483646 w 108"/>
              <a:gd name="T17" fmla="*/ 2147483646 h 292"/>
              <a:gd name="T18" fmla="*/ 2147483646 w 108"/>
              <a:gd name="T19" fmla="*/ 2147483646 h 292"/>
              <a:gd name="T20" fmla="*/ 2147483646 w 108"/>
              <a:gd name="T21" fmla="*/ 2147483646 h 292"/>
              <a:gd name="T22" fmla="*/ 2147483646 w 108"/>
              <a:gd name="T23" fmla="*/ 2147483646 h 292"/>
              <a:gd name="T24" fmla="*/ 2147483646 w 108"/>
              <a:gd name="T25" fmla="*/ 2147483646 h 292"/>
              <a:gd name="T26" fmla="*/ 2147483646 w 108"/>
              <a:gd name="T27" fmla="*/ 2147483646 h 292"/>
              <a:gd name="T28" fmla="*/ 0 w 108"/>
              <a:gd name="T29" fmla="*/ 2147483646 h 292"/>
              <a:gd name="T30" fmla="*/ 2147483646 w 108"/>
              <a:gd name="T31" fmla="*/ 2147483646 h 292"/>
              <a:gd name="T32" fmla="*/ 2147483646 w 108"/>
              <a:gd name="T33" fmla="*/ 2147483646 h 292"/>
              <a:gd name="T34" fmla="*/ 2147483646 w 108"/>
              <a:gd name="T35" fmla="*/ 0 h 292"/>
              <a:gd name="T36" fmla="*/ 2147483646 w 108"/>
              <a:gd name="T37" fmla="*/ 0 h 292"/>
              <a:gd name="T38" fmla="*/ 2147483646 w 108"/>
              <a:gd name="T39" fmla="*/ 0 h 292"/>
              <a:gd name="T40" fmla="*/ 2147483646 w 108"/>
              <a:gd name="T41" fmla="*/ 0 h 292"/>
              <a:gd name="T42" fmla="*/ 2147483646 w 108"/>
              <a:gd name="T43" fmla="*/ 0 h 292"/>
              <a:gd name="T44" fmla="*/ 2147483646 w 108"/>
              <a:gd name="T45" fmla="*/ 2147483646 h 292"/>
              <a:gd name="T46" fmla="*/ 2147483646 w 108"/>
              <a:gd name="T47" fmla="*/ 2147483646 h 292"/>
              <a:gd name="T48" fmla="*/ 2147483646 w 108"/>
              <a:gd name="T49" fmla="*/ 2147483646 h 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292">
                <a:moveTo>
                  <a:pt x="108" y="280"/>
                </a:moveTo>
                <a:lnTo>
                  <a:pt x="108" y="280"/>
                </a:lnTo>
                <a:lnTo>
                  <a:pt x="108" y="284"/>
                </a:lnTo>
                <a:lnTo>
                  <a:pt x="106" y="287"/>
                </a:lnTo>
                <a:lnTo>
                  <a:pt x="105" y="291"/>
                </a:lnTo>
                <a:lnTo>
                  <a:pt x="101" y="292"/>
                </a:lnTo>
                <a:lnTo>
                  <a:pt x="98" y="292"/>
                </a:lnTo>
                <a:lnTo>
                  <a:pt x="94" y="292"/>
                </a:lnTo>
                <a:lnTo>
                  <a:pt x="91" y="289"/>
                </a:lnTo>
                <a:lnTo>
                  <a:pt x="89" y="285"/>
                </a:lnTo>
                <a:lnTo>
                  <a:pt x="1" y="12"/>
                </a:lnTo>
                <a:lnTo>
                  <a:pt x="0" y="9"/>
                </a:lnTo>
                <a:lnTo>
                  <a:pt x="1" y="5"/>
                </a:lnTo>
                <a:lnTo>
                  <a:pt x="3" y="2"/>
                </a:lnTo>
                <a:lnTo>
                  <a:pt x="7" y="0"/>
                </a:lnTo>
                <a:lnTo>
                  <a:pt x="10" y="0"/>
                </a:lnTo>
                <a:lnTo>
                  <a:pt x="14" y="0"/>
                </a:lnTo>
                <a:lnTo>
                  <a:pt x="17" y="4"/>
                </a:lnTo>
                <a:lnTo>
                  <a:pt x="19" y="7"/>
                </a:lnTo>
                <a:lnTo>
                  <a:pt x="108" y="28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6" name="Freeform 194"/>
          <p:cNvSpPr/>
          <p:nvPr userDrawn="1"/>
        </p:nvSpPr>
        <p:spPr bwMode="auto">
          <a:xfrm>
            <a:off x="2730500" y="1591866"/>
            <a:ext cx="365125" cy="255984"/>
          </a:xfrm>
          <a:custGeom>
            <a:avLst/>
            <a:gdLst>
              <a:gd name="T0" fmla="*/ 2147483646 w 230"/>
              <a:gd name="T1" fmla="*/ 2147483646 h 215"/>
              <a:gd name="T2" fmla="*/ 2147483646 w 230"/>
              <a:gd name="T3" fmla="*/ 2147483646 h 215"/>
              <a:gd name="T4" fmla="*/ 2147483646 w 230"/>
              <a:gd name="T5" fmla="*/ 2147483646 h 215"/>
              <a:gd name="T6" fmla="*/ 2147483646 w 230"/>
              <a:gd name="T7" fmla="*/ 2147483646 h 215"/>
              <a:gd name="T8" fmla="*/ 2147483646 w 230"/>
              <a:gd name="T9" fmla="*/ 2147483646 h 215"/>
              <a:gd name="T10" fmla="*/ 2147483646 w 230"/>
              <a:gd name="T11" fmla="*/ 2147483646 h 215"/>
              <a:gd name="T12" fmla="*/ 2147483646 w 230"/>
              <a:gd name="T13" fmla="*/ 2147483646 h 215"/>
              <a:gd name="T14" fmla="*/ 2147483646 w 230"/>
              <a:gd name="T15" fmla="*/ 2147483646 h 215"/>
              <a:gd name="T16" fmla="*/ 2147483646 w 230"/>
              <a:gd name="T17" fmla="*/ 2147483646 h 215"/>
              <a:gd name="T18" fmla="*/ 2147483646 w 230"/>
              <a:gd name="T19" fmla="*/ 2147483646 h 215"/>
              <a:gd name="T20" fmla="*/ 2147483646 w 230"/>
              <a:gd name="T21" fmla="*/ 2147483646 h 215"/>
              <a:gd name="T22" fmla="*/ 2147483646 w 230"/>
              <a:gd name="T23" fmla="*/ 2147483646 h 215"/>
              <a:gd name="T24" fmla="*/ 2147483646 w 230"/>
              <a:gd name="T25" fmla="*/ 2147483646 h 215"/>
              <a:gd name="T26" fmla="*/ 2147483646 w 230"/>
              <a:gd name="T27" fmla="*/ 2147483646 h 215"/>
              <a:gd name="T28" fmla="*/ 2147483646 w 230"/>
              <a:gd name="T29" fmla="*/ 2147483646 h 215"/>
              <a:gd name="T30" fmla="*/ 0 w 230"/>
              <a:gd name="T31" fmla="*/ 2147483646 h 215"/>
              <a:gd name="T32" fmla="*/ 2147483646 w 230"/>
              <a:gd name="T33" fmla="*/ 2147483646 h 215"/>
              <a:gd name="T34" fmla="*/ 2147483646 w 230"/>
              <a:gd name="T35" fmla="*/ 2147483646 h 215"/>
              <a:gd name="T36" fmla="*/ 2147483646 w 230"/>
              <a:gd name="T37" fmla="*/ 2147483646 h 215"/>
              <a:gd name="T38" fmla="*/ 2147483646 w 230"/>
              <a:gd name="T39" fmla="*/ 2147483646 h 215"/>
              <a:gd name="T40" fmla="*/ 2147483646 w 230"/>
              <a:gd name="T41" fmla="*/ 0 h 215"/>
              <a:gd name="T42" fmla="*/ 2147483646 w 230"/>
              <a:gd name="T43" fmla="*/ 0 h 215"/>
              <a:gd name="T44" fmla="*/ 2147483646 w 230"/>
              <a:gd name="T45" fmla="*/ 0 h 215"/>
              <a:gd name="T46" fmla="*/ 2147483646 w 230"/>
              <a:gd name="T47" fmla="*/ 2147483646 h 215"/>
              <a:gd name="T48" fmla="*/ 2147483646 w 230"/>
              <a:gd name="T49" fmla="*/ 2147483646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0" h="215">
                <a:moveTo>
                  <a:pt x="227" y="198"/>
                </a:moveTo>
                <a:lnTo>
                  <a:pt x="227" y="198"/>
                </a:lnTo>
                <a:lnTo>
                  <a:pt x="230" y="202"/>
                </a:lnTo>
                <a:lnTo>
                  <a:pt x="230" y="205"/>
                </a:lnTo>
                <a:lnTo>
                  <a:pt x="230" y="208"/>
                </a:lnTo>
                <a:lnTo>
                  <a:pt x="228" y="212"/>
                </a:lnTo>
                <a:lnTo>
                  <a:pt x="225" y="215"/>
                </a:lnTo>
                <a:lnTo>
                  <a:pt x="221" y="215"/>
                </a:lnTo>
                <a:lnTo>
                  <a:pt x="218" y="215"/>
                </a:lnTo>
                <a:lnTo>
                  <a:pt x="215" y="214"/>
                </a:lnTo>
                <a:lnTo>
                  <a:pt x="3" y="18"/>
                </a:lnTo>
                <a:lnTo>
                  <a:pt x="1" y="14"/>
                </a:lnTo>
                <a:lnTo>
                  <a:pt x="0" y="11"/>
                </a:lnTo>
                <a:lnTo>
                  <a:pt x="1" y="7"/>
                </a:lnTo>
                <a:lnTo>
                  <a:pt x="3" y="4"/>
                </a:lnTo>
                <a:lnTo>
                  <a:pt x="7" y="0"/>
                </a:lnTo>
                <a:lnTo>
                  <a:pt x="10" y="0"/>
                </a:lnTo>
                <a:lnTo>
                  <a:pt x="13" y="0"/>
                </a:lnTo>
                <a:lnTo>
                  <a:pt x="17" y="2"/>
                </a:lnTo>
                <a:lnTo>
                  <a:pt x="227" y="19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7" name="Freeform 195"/>
          <p:cNvSpPr/>
          <p:nvPr userDrawn="1"/>
        </p:nvSpPr>
        <p:spPr bwMode="auto">
          <a:xfrm>
            <a:off x="3168651" y="1426370"/>
            <a:ext cx="79375" cy="364331"/>
          </a:xfrm>
          <a:custGeom>
            <a:avLst/>
            <a:gdLst>
              <a:gd name="T0" fmla="*/ 2147483646 w 50"/>
              <a:gd name="T1" fmla="*/ 2147483646 h 306"/>
              <a:gd name="T2" fmla="*/ 2147483646 w 50"/>
              <a:gd name="T3" fmla="*/ 2147483646 h 306"/>
              <a:gd name="T4" fmla="*/ 2147483646 w 50"/>
              <a:gd name="T5" fmla="*/ 2147483646 h 306"/>
              <a:gd name="T6" fmla="*/ 2147483646 w 50"/>
              <a:gd name="T7" fmla="*/ 2147483646 h 306"/>
              <a:gd name="T8" fmla="*/ 2147483646 w 50"/>
              <a:gd name="T9" fmla="*/ 2147483646 h 306"/>
              <a:gd name="T10" fmla="*/ 2147483646 w 50"/>
              <a:gd name="T11" fmla="*/ 2147483646 h 306"/>
              <a:gd name="T12" fmla="*/ 2147483646 w 50"/>
              <a:gd name="T13" fmla="*/ 2147483646 h 306"/>
              <a:gd name="T14" fmla="*/ 2147483646 w 50"/>
              <a:gd name="T15" fmla="*/ 2147483646 h 306"/>
              <a:gd name="T16" fmla="*/ 2147483646 w 50"/>
              <a:gd name="T17" fmla="*/ 2147483646 h 306"/>
              <a:gd name="T18" fmla="*/ 2147483646 w 50"/>
              <a:gd name="T19" fmla="*/ 2147483646 h 306"/>
              <a:gd name="T20" fmla="*/ 2147483646 w 50"/>
              <a:gd name="T21" fmla="*/ 2147483646 h 306"/>
              <a:gd name="T22" fmla="*/ 2147483646 w 50"/>
              <a:gd name="T23" fmla="*/ 2147483646 h 306"/>
              <a:gd name="T24" fmla="*/ 0 w 50"/>
              <a:gd name="T25" fmla="*/ 2147483646 h 306"/>
              <a:gd name="T26" fmla="*/ 0 w 50"/>
              <a:gd name="T27" fmla="*/ 2147483646 h 306"/>
              <a:gd name="T28" fmla="*/ 0 w 50"/>
              <a:gd name="T29" fmla="*/ 2147483646 h 306"/>
              <a:gd name="T30" fmla="*/ 2147483646 w 50"/>
              <a:gd name="T31" fmla="*/ 2147483646 h 306"/>
              <a:gd name="T32" fmla="*/ 2147483646 w 50"/>
              <a:gd name="T33" fmla="*/ 2147483646 h 306"/>
              <a:gd name="T34" fmla="*/ 2147483646 w 50"/>
              <a:gd name="T35" fmla="*/ 0 h 306"/>
              <a:gd name="T36" fmla="*/ 2147483646 w 50"/>
              <a:gd name="T37" fmla="*/ 0 h 306"/>
              <a:gd name="T38" fmla="*/ 2147483646 w 50"/>
              <a:gd name="T39" fmla="*/ 0 h 306"/>
              <a:gd name="T40" fmla="*/ 2147483646 w 50"/>
              <a:gd name="T41" fmla="*/ 0 h 306"/>
              <a:gd name="T42" fmla="*/ 2147483646 w 50"/>
              <a:gd name="T43" fmla="*/ 2147483646 h 306"/>
              <a:gd name="T44" fmla="*/ 2147483646 w 50"/>
              <a:gd name="T45" fmla="*/ 2147483646 h 306"/>
              <a:gd name="T46" fmla="*/ 2147483646 w 50"/>
              <a:gd name="T47" fmla="*/ 2147483646 h 306"/>
              <a:gd name="T48" fmla="*/ 2147483646 w 50"/>
              <a:gd name="T49" fmla="*/ 214748364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306">
                <a:moveTo>
                  <a:pt x="50" y="296"/>
                </a:moveTo>
                <a:lnTo>
                  <a:pt x="50" y="296"/>
                </a:lnTo>
                <a:lnTo>
                  <a:pt x="49" y="299"/>
                </a:lnTo>
                <a:lnTo>
                  <a:pt x="47" y="303"/>
                </a:lnTo>
                <a:lnTo>
                  <a:pt x="45" y="304"/>
                </a:lnTo>
                <a:lnTo>
                  <a:pt x="42" y="306"/>
                </a:lnTo>
                <a:lnTo>
                  <a:pt x="37" y="306"/>
                </a:lnTo>
                <a:lnTo>
                  <a:pt x="33" y="304"/>
                </a:lnTo>
                <a:lnTo>
                  <a:pt x="31" y="301"/>
                </a:lnTo>
                <a:lnTo>
                  <a:pt x="30" y="298"/>
                </a:lnTo>
                <a:lnTo>
                  <a:pt x="0" y="10"/>
                </a:lnTo>
                <a:lnTo>
                  <a:pt x="0" y="7"/>
                </a:lnTo>
                <a:lnTo>
                  <a:pt x="2" y="4"/>
                </a:lnTo>
                <a:lnTo>
                  <a:pt x="6" y="2"/>
                </a:lnTo>
                <a:lnTo>
                  <a:pt x="9" y="0"/>
                </a:lnTo>
                <a:lnTo>
                  <a:pt x="12" y="0"/>
                </a:lnTo>
                <a:lnTo>
                  <a:pt x="16" y="2"/>
                </a:lnTo>
                <a:lnTo>
                  <a:pt x="18" y="5"/>
                </a:lnTo>
                <a:lnTo>
                  <a:pt x="19" y="9"/>
                </a:lnTo>
                <a:lnTo>
                  <a:pt x="50" y="29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8" name="Freeform 196"/>
          <p:cNvSpPr/>
          <p:nvPr userDrawn="1"/>
        </p:nvSpPr>
        <p:spPr bwMode="auto">
          <a:xfrm>
            <a:off x="2667001" y="1687116"/>
            <a:ext cx="406400" cy="217884"/>
          </a:xfrm>
          <a:custGeom>
            <a:avLst/>
            <a:gdLst>
              <a:gd name="T0" fmla="*/ 2147483646 w 256"/>
              <a:gd name="T1" fmla="*/ 2147483646 h 183"/>
              <a:gd name="T2" fmla="*/ 2147483646 w 256"/>
              <a:gd name="T3" fmla="*/ 2147483646 h 183"/>
              <a:gd name="T4" fmla="*/ 2147483646 w 256"/>
              <a:gd name="T5" fmla="*/ 2147483646 h 183"/>
              <a:gd name="T6" fmla="*/ 2147483646 w 256"/>
              <a:gd name="T7" fmla="*/ 2147483646 h 183"/>
              <a:gd name="T8" fmla="*/ 2147483646 w 256"/>
              <a:gd name="T9" fmla="*/ 2147483646 h 183"/>
              <a:gd name="T10" fmla="*/ 2147483646 w 256"/>
              <a:gd name="T11" fmla="*/ 2147483646 h 183"/>
              <a:gd name="T12" fmla="*/ 2147483646 w 256"/>
              <a:gd name="T13" fmla="*/ 2147483646 h 183"/>
              <a:gd name="T14" fmla="*/ 2147483646 w 256"/>
              <a:gd name="T15" fmla="*/ 2147483646 h 183"/>
              <a:gd name="T16" fmla="*/ 2147483646 w 256"/>
              <a:gd name="T17" fmla="*/ 2147483646 h 183"/>
              <a:gd name="T18" fmla="*/ 2147483646 w 256"/>
              <a:gd name="T19" fmla="*/ 2147483646 h 183"/>
              <a:gd name="T20" fmla="*/ 2147483646 w 256"/>
              <a:gd name="T21" fmla="*/ 2147483646 h 183"/>
              <a:gd name="T22" fmla="*/ 2147483646 w 256"/>
              <a:gd name="T23" fmla="*/ 2147483646 h 183"/>
              <a:gd name="T24" fmla="*/ 2147483646 w 256"/>
              <a:gd name="T25" fmla="*/ 2147483646 h 183"/>
              <a:gd name="T26" fmla="*/ 2147483646 w 256"/>
              <a:gd name="T27" fmla="*/ 2147483646 h 183"/>
              <a:gd name="T28" fmla="*/ 2147483646 w 256"/>
              <a:gd name="T29" fmla="*/ 2147483646 h 183"/>
              <a:gd name="T30" fmla="*/ 0 w 256"/>
              <a:gd name="T31" fmla="*/ 2147483646 h 183"/>
              <a:gd name="T32" fmla="*/ 0 w 256"/>
              <a:gd name="T33" fmla="*/ 2147483646 h 183"/>
              <a:gd name="T34" fmla="*/ 2147483646 w 256"/>
              <a:gd name="T35" fmla="*/ 2147483646 h 183"/>
              <a:gd name="T36" fmla="*/ 2147483646 w 256"/>
              <a:gd name="T37" fmla="*/ 2147483646 h 183"/>
              <a:gd name="T38" fmla="*/ 2147483646 w 256"/>
              <a:gd name="T39" fmla="*/ 2147483646 h 183"/>
              <a:gd name="T40" fmla="*/ 2147483646 w 256"/>
              <a:gd name="T41" fmla="*/ 2147483646 h 183"/>
              <a:gd name="T42" fmla="*/ 2147483646 w 256"/>
              <a:gd name="T43" fmla="*/ 0 h 183"/>
              <a:gd name="T44" fmla="*/ 2147483646 w 256"/>
              <a:gd name="T45" fmla="*/ 0 h 183"/>
              <a:gd name="T46" fmla="*/ 2147483646 w 256"/>
              <a:gd name="T47" fmla="*/ 2147483646 h 183"/>
              <a:gd name="T48" fmla="*/ 2147483646 w 256"/>
              <a:gd name="T49" fmla="*/ 2147483646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6" h="183">
                <a:moveTo>
                  <a:pt x="251" y="166"/>
                </a:moveTo>
                <a:lnTo>
                  <a:pt x="251" y="166"/>
                </a:lnTo>
                <a:lnTo>
                  <a:pt x="255" y="168"/>
                </a:lnTo>
                <a:lnTo>
                  <a:pt x="256" y="171"/>
                </a:lnTo>
                <a:lnTo>
                  <a:pt x="256" y="175"/>
                </a:lnTo>
                <a:lnTo>
                  <a:pt x="255" y="178"/>
                </a:lnTo>
                <a:lnTo>
                  <a:pt x="251" y="182"/>
                </a:lnTo>
                <a:lnTo>
                  <a:pt x="248" y="183"/>
                </a:lnTo>
                <a:lnTo>
                  <a:pt x="244" y="183"/>
                </a:lnTo>
                <a:lnTo>
                  <a:pt x="241" y="182"/>
                </a:lnTo>
                <a:lnTo>
                  <a:pt x="5" y="17"/>
                </a:lnTo>
                <a:lnTo>
                  <a:pt x="2" y="13"/>
                </a:lnTo>
                <a:lnTo>
                  <a:pt x="0" y="10"/>
                </a:lnTo>
                <a:lnTo>
                  <a:pt x="0" y="6"/>
                </a:lnTo>
                <a:lnTo>
                  <a:pt x="2" y="3"/>
                </a:lnTo>
                <a:lnTo>
                  <a:pt x="5" y="1"/>
                </a:lnTo>
                <a:lnTo>
                  <a:pt x="9" y="0"/>
                </a:lnTo>
                <a:lnTo>
                  <a:pt x="12" y="0"/>
                </a:lnTo>
                <a:lnTo>
                  <a:pt x="16" y="1"/>
                </a:lnTo>
                <a:lnTo>
                  <a:pt x="251" y="16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99" name="Freeform 197"/>
          <p:cNvSpPr/>
          <p:nvPr userDrawn="1"/>
        </p:nvSpPr>
        <p:spPr bwMode="auto">
          <a:xfrm>
            <a:off x="2628901" y="1795464"/>
            <a:ext cx="452438" cy="154781"/>
          </a:xfrm>
          <a:custGeom>
            <a:avLst/>
            <a:gdLst>
              <a:gd name="T0" fmla="*/ 2147483646 w 285"/>
              <a:gd name="T1" fmla="*/ 2147483646 h 130"/>
              <a:gd name="T2" fmla="*/ 2147483646 w 285"/>
              <a:gd name="T3" fmla="*/ 2147483646 h 130"/>
              <a:gd name="T4" fmla="*/ 2147483646 w 285"/>
              <a:gd name="T5" fmla="*/ 2147483646 h 130"/>
              <a:gd name="T6" fmla="*/ 2147483646 w 285"/>
              <a:gd name="T7" fmla="*/ 2147483646 h 130"/>
              <a:gd name="T8" fmla="*/ 2147483646 w 285"/>
              <a:gd name="T9" fmla="*/ 2147483646 h 130"/>
              <a:gd name="T10" fmla="*/ 2147483646 w 285"/>
              <a:gd name="T11" fmla="*/ 2147483646 h 130"/>
              <a:gd name="T12" fmla="*/ 2147483646 w 285"/>
              <a:gd name="T13" fmla="*/ 2147483646 h 130"/>
              <a:gd name="T14" fmla="*/ 2147483646 w 285"/>
              <a:gd name="T15" fmla="*/ 2147483646 h 130"/>
              <a:gd name="T16" fmla="*/ 2147483646 w 285"/>
              <a:gd name="T17" fmla="*/ 2147483646 h 130"/>
              <a:gd name="T18" fmla="*/ 2147483646 w 285"/>
              <a:gd name="T19" fmla="*/ 2147483646 h 130"/>
              <a:gd name="T20" fmla="*/ 2147483646 w 285"/>
              <a:gd name="T21" fmla="*/ 2147483646 h 130"/>
              <a:gd name="T22" fmla="*/ 2147483646 w 285"/>
              <a:gd name="T23" fmla="*/ 2147483646 h 130"/>
              <a:gd name="T24" fmla="*/ 2147483646 w 285"/>
              <a:gd name="T25" fmla="*/ 2147483646 h 130"/>
              <a:gd name="T26" fmla="*/ 2147483646 w 285"/>
              <a:gd name="T27" fmla="*/ 2147483646 h 130"/>
              <a:gd name="T28" fmla="*/ 2147483646 w 285"/>
              <a:gd name="T29" fmla="*/ 2147483646 h 130"/>
              <a:gd name="T30" fmla="*/ 0 w 285"/>
              <a:gd name="T31" fmla="*/ 2147483646 h 130"/>
              <a:gd name="T32" fmla="*/ 0 w 285"/>
              <a:gd name="T33" fmla="*/ 2147483646 h 130"/>
              <a:gd name="T34" fmla="*/ 0 w 285"/>
              <a:gd name="T35" fmla="*/ 2147483646 h 130"/>
              <a:gd name="T36" fmla="*/ 0 w 285"/>
              <a:gd name="T37" fmla="*/ 2147483646 h 130"/>
              <a:gd name="T38" fmla="*/ 0 w 285"/>
              <a:gd name="T39" fmla="*/ 2147483646 h 130"/>
              <a:gd name="T40" fmla="*/ 2147483646 w 285"/>
              <a:gd name="T41" fmla="*/ 2147483646 h 130"/>
              <a:gd name="T42" fmla="*/ 2147483646 w 285"/>
              <a:gd name="T43" fmla="*/ 2147483646 h 130"/>
              <a:gd name="T44" fmla="*/ 2147483646 w 285"/>
              <a:gd name="T45" fmla="*/ 0 h 130"/>
              <a:gd name="T46" fmla="*/ 2147483646 w 285"/>
              <a:gd name="T47" fmla="*/ 2147483646 h 130"/>
              <a:gd name="T48" fmla="*/ 2147483646 w 285"/>
              <a:gd name="T49" fmla="*/ 2147483646 h 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5" h="130">
                <a:moveTo>
                  <a:pt x="279" y="111"/>
                </a:moveTo>
                <a:lnTo>
                  <a:pt x="279" y="111"/>
                </a:lnTo>
                <a:lnTo>
                  <a:pt x="282" y="115"/>
                </a:lnTo>
                <a:lnTo>
                  <a:pt x="284" y="117"/>
                </a:lnTo>
                <a:lnTo>
                  <a:pt x="285" y="122"/>
                </a:lnTo>
                <a:lnTo>
                  <a:pt x="284" y="125"/>
                </a:lnTo>
                <a:lnTo>
                  <a:pt x="282" y="129"/>
                </a:lnTo>
                <a:lnTo>
                  <a:pt x="279" y="130"/>
                </a:lnTo>
                <a:lnTo>
                  <a:pt x="275" y="130"/>
                </a:lnTo>
                <a:lnTo>
                  <a:pt x="272" y="130"/>
                </a:lnTo>
                <a:lnTo>
                  <a:pt x="5" y="19"/>
                </a:lnTo>
                <a:lnTo>
                  <a:pt x="2" y="17"/>
                </a:lnTo>
                <a:lnTo>
                  <a:pt x="0" y="13"/>
                </a:lnTo>
                <a:lnTo>
                  <a:pt x="0" y="10"/>
                </a:lnTo>
                <a:lnTo>
                  <a:pt x="0" y="6"/>
                </a:lnTo>
                <a:lnTo>
                  <a:pt x="4" y="3"/>
                </a:lnTo>
                <a:lnTo>
                  <a:pt x="5" y="1"/>
                </a:lnTo>
                <a:lnTo>
                  <a:pt x="9" y="0"/>
                </a:lnTo>
                <a:lnTo>
                  <a:pt x="14" y="1"/>
                </a:lnTo>
                <a:lnTo>
                  <a:pt x="279" y="11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0" name="Freeform 198"/>
          <p:cNvSpPr/>
          <p:nvPr userDrawn="1"/>
        </p:nvSpPr>
        <p:spPr bwMode="auto">
          <a:xfrm>
            <a:off x="2620964" y="1927624"/>
            <a:ext cx="477837" cy="67865"/>
          </a:xfrm>
          <a:custGeom>
            <a:avLst/>
            <a:gdLst>
              <a:gd name="T0" fmla="*/ 2147483646 w 301"/>
              <a:gd name="T1" fmla="*/ 2147483646 h 57"/>
              <a:gd name="T2" fmla="*/ 2147483646 w 301"/>
              <a:gd name="T3" fmla="*/ 2147483646 h 57"/>
              <a:gd name="T4" fmla="*/ 2147483646 w 301"/>
              <a:gd name="T5" fmla="*/ 2147483646 h 57"/>
              <a:gd name="T6" fmla="*/ 2147483646 w 301"/>
              <a:gd name="T7" fmla="*/ 2147483646 h 57"/>
              <a:gd name="T8" fmla="*/ 2147483646 w 301"/>
              <a:gd name="T9" fmla="*/ 2147483646 h 57"/>
              <a:gd name="T10" fmla="*/ 2147483646 w 301"/>
              <a:gd name="T11" fmla="*/ 2147483646 h 57"/>
              <a:gd name="T12" fmla="*/ 2147483646 w 301"/>
              <a:gd name="T13" fmla="*/ 2147483646 h 57"/>
              <a:gd name="T14" fmla="*/ 2147483646 w 301"/>
              <a:gd name="T15" fmla="*/ 2147483646 h 57"/>
              <a:gd name="T16" fmla="*/ 2147483646 w 301"/>
              <a:gd name="T17" fmla="*/ 2147483646 h 57"/>
              <a:gd name="T18" fmla="*/ 2147483646 w 301"/>
              <a:gd name="T19" fmla="*/ 2147483646 h 57"/>
              <a:gd name="T20" fmla="*/ 2147483646 w 301"/>
              <a:gd name="T21" fmla="*/ 2147483646 h 57"/>
              <a:gd name="T22" fmla="*/ 2147483646 w 301"/>
              <a:gd name="T23" fmla="*/ 2147483646 h 57"/>
              <a:gd name="T24" fmla="*/ 2147483646 w 301"/>
              <a:gd name="T25" fmla="*/ 2147483646 h 57"/>
              <a:gd name="T26" fmla="*/ 2147483646 w 301"/>
              <a:gd name="T27" fmla="*/ 2147483646 h 57"/>
              <a:gd name="T28" fmla="*/ 2147483646 w 301"/>
              <a:gd name="T29" fmla="*/ 2147483646 h 57"/>
              <a:gd name="T30" fmla="*/ 2147483646 w 301"/>
              <a:gd name="T31" fmla="*/ 2147483646 h 57"/>
              <a:gd name="T32" fmla="*/ 0 w 301"/>
              <a:gd name="T33" fmla="*/ 2147483646 h 57"/>
              <a:gd name="T34" fmla="*/ 0 w 301"/>
              <a:gd name="T35" fmla="*/ 2147483646 h 57"/>
              <a:gd name="T36" fmla="*/ 0 w 301"/>
              <a:gd name="T37" fmla="*/ 2147483646 h 57"/>
              <a:gd name="T38" fmla="*/ 0 w 301"/>
              <a:gd name="T39" fmla="*/ 2147483646 h 57"/>
              <a:gd name="T40" fmla="*/ 2147483646 w 301"/>
              <a:gd name="T41" fmla="*/ 2147483646 h 57"/>
              <a:gd name="T42" fmla="*/ 2147483646 w 301"/>
              <a:gd name="T43" fmla="*/ 2147483646 h 57"/>
              <a:gd name="T44" fmla="*/ 2147483646 w 301"/>
              <a:gd name="T45" fmla="*/ 2147483646 h 57"/>
              <a:gd name="T46" fmla="*/ 2147483646 w 301"/>
              <a:gd name="T47" fmla="*/ 0 h 57"/>
              <a:gd name="T48" fmla="*/ 2147483646 w 301"/>
              <a:gd name="T49" fmla="*/ 2147483646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1" h="57">
                <a:moveTo>
                  <a:pt x="292" y="38"/>
                </a:moveTo>
                <a:lnTo>
                  <a:pt x="292" y="38"/>
                </a:lnTo>
                <a:lnTo>
                  <a:pt x="297" y="40"/>
                </a:lnTo>
                <a:lnTo>
                  <a:pt x="299" y="42"/>
                </a:lnTo>
                <a:lnTo>
                  <a:pt x="301" y="45"/>
                </a:lnTo>
                <a:lnTo>
                  <a:pt x="301" y="48"/>
                </a:lnTo>
                <a:lnTo>
                  <a:pt x="301" y="54"/>
                </a:lnTo>
                <a:lnTo>
                  <a:pt x="297" y="55"/>
                </a:lnTo>
                <a:lnTo>
                  <a:pt x="294" y="57"/>
                </a:lnTo>
                <a:lnTo>
                  <a:pt x="290" y="57"/>
                </a:lnTo>
                <a:lnTo>
                  <a:pt x="9" y="21"/>
                </a:lnTo>
                <a:lnTo>
                  <a:pt x="5" y="19"/>
                </a:lnTo>
                <a:lnTo>
                  <a:pt x="2" y="18"/>
                </a:lnTo>
                <a:lnTo>
                  <a:pt x="0" y="14"/>
                </a:lnTo>
                <a:lnTo>
                  <a:pt x="0" y="9"/>
                </a:lnTo>
                <a:lnTo>
                  <a:pt x="2" y="6"/>
                </a:lnTo>
                <a:lnTo>
                  <a:pt x="3" y="4"/>
                </a:lnTo>
                <a:lnTo>
                  <a:pt x="7" y="2"/>
                </a:lnTo>
                <a:lnTo>
                  <a:pt x="12" y="0"/>
                </a:lnTo>
                <a:lnTo>
                  <a:pt x="292" y="3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1" name="Freeform 199"/>
          <p:cNvSpPr/>
          <p:nvPr userDrawn="1"/>
        </p:nvSpPr>
        <p:spPr bwMode="auto">
          <a:xfrm>
            <a:off x="3275014" y="1440657"/>
            <a:ext cx="109537" cy="360760"/>
          </a:xfrm>
          <a:custGeom>
            <a:avLst/>
            <a:gdLst>
              <a:gd name="T0" fmla="*/ 2147483646 w 69"/>
              <a:gd name="T1" fmla="*/ 2147483646 h 303"/>
              <a:gd name="T2" fmla="*/ 2147483646 w 69"/>
              <a:gd name="T3" fmla="*/ 2147483646 h 303"/>
              <a:gd name="T4" fmla="*/ 2147483646 w 69"/>
              <a:gd name="T5" fmla="*/ 2147483646 h 303"/>
              <a:gd name="T6" fmla="*/ 2147483646 w 69"/>
              <a:gd name="T7" fmla="*/ 2147483646 h 303"/>
              <a:gd name="T8" fmla="*/ 2147483646 w 69"/>
              <a:gd name="T9" fmla="*/ 2147483646 h 303"/>
              <a:gd name="T10" fmla="*/ 2147483646 w 69"/>
              <a:gd name="T11" fmla="*/ 2147483646 h 303"/>
              <a:gd name="T12" fmla="*/ 2147483646 w 69"/>
              <a:gd name="T13" fmla="*/ 2147483646 h 303"/>
              <a:gd name="T14" fmla="*/ 2147483646 w 69"/>
              <a:gd name="T15" fmla="*/ 2147483646 h 303"/>
              <a:gd name="T16" fmla="*/ 2147483646 w 69"/>
              <a:gd name="T17" fmla="*/ 2147483646 h 303"/>
              <a:gd name="T18" fmla="*/ 2147483646 w 69"/>
              <a:gd name="T19" fmla="*/ 2147483646 h 303"/>
              <a:gd name="T20" fmla="*/ 0 w 69"/>
              <a:gd name="T21" fmla="*/ 2147483646 h 303"/>
              <a:gd name="T22" fmla="*/ 0 w 69"/>
              <a:gd name="T23" fmla="*/ 2147483646 h 303"/>
              <a:gd name="T24" fmla="*/ 2147483646 w 69"/>
              <a:gd name="T25" fmla="*/ 2147483646 h 303"/>
              <a:gd name="T26" fmla="*/ 2147483646 w 69"/>
              <a:gd name="T27" fmla="*/ 2147483646 h 303"/>
              <a:gd name="T28" fmla="*/ 2147483646 w 69"/>
              <a:gd name="T29" fmla="*/ 2147483646 h 303"/>
              <a:gd name="T30" fmla="*/ 2147483646 w 69"/>
              <a:gd name="T31" fmla="*/ 2147483646 h 303"/>
              <a:gd name="T32" fmla="*/ 2147483646 w 69"/>
              <a:gd name="T33" fmla="*/ 0 h 303"/>
              <a:gd name="T34" fmla="*/ 2147483646 w 69"/>
              <a:gd name="T35" fmla="*/ 0 h 303"/>
              <a:gd name="T36" fmla="*/ 2147483646 w 69"/>
              <a:gd name="T37" fmla="*/ 0 h 303"/>
              <a:gd name="T38" fmla="*/ 2147483646 w 69"/>
              <a:gd name="T39" fmla="*/ 0 h 303"/>
              <a:gd name="T40" fmla="*/ 2147483646 w 69"/>
              <a:gd name="T41" fmla="*/ 0 h 303"/>
              <a:gd name="T42" fmla="*/ 2147483646 w 69"/>
              <a:gd name="T43" fmla="*/ 2147483646 h 303"/>
              <a:gd name="T44" fmla="*/ 2147483646 w 69"/>
              <a:gd name="T45" fmla="*/ 2147483646 h 303"/>
              <a:gd name="T46" fmla="*/ 2147483646 w 69"/>
              <a:gd name="T47" fmla="*/ 2147483646 h 303"/>
              <a:gd name="T48" fmla="*/ 2147483646 w 69"/>
              <a:gd name="T49" fmla="*/ 2147483646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9" h="303">
                <a:moveTo>
                  <a:pt x="21" y="294"/>
                </a:moveTo>
                <a:lnTo>
                  <a:pt x="21" y="294"/>
                </a:lnTo>
                <a:lnTo>
                  <a:pt x="19" y="298"/>
                </a:lnTo>
                <a:lnTo>
                  <a:pt x="16" y="301"/>
                </a:lnTo>
                <a:lnTo>
                  <a:pt x="13" y="303"/>
                </a:lnTo>
                <a:lnTo>
                  <a:pt x="9" y="303"/>
                </a:lnTo>
                <a:lnTo>
                  <a:pt x="6" y="301"/>
                </a:lnTo>
                <a:lnTo>
                  <a:pt x="2" y="298"/>
                </a:lnTo>
                <a:lnTo>
                  <a:pt x="0" y="294"/>
                </a:lnTo>
                <a:lnTo>
                  <a:pt x="0" y="291"/>
                </a:lnTo>
                <a:lnTo>
                  <a:pt x="50" y="7"/>
                </a:lnTo>
                <a:lnTo>
                  <a:pt x="52" y="4"/>
                </a:lnTo>
                <a:lnTo>
                  <a:pt x="54" y="2"/>
                </a:lnTo>
                <a:lnTo>
                  <a:pt x="57" y="0"/>
                </a:lnTo>
                <a:lnTo>
                  <a:pt x="62" y="0"/>
                </a:lnTo>
                <a:lnTo>
                  <a:pt x="66" y="0"/>
                </a:lnTo>
                <a:lnTo>
                  <a:pt x="68" y="4"/>
                </a:lnTo>
                <a:lnTo>
                  <a:pt x="69" y="7"/>
                </a:lnTo>
                <a:lnTo>
                  <a:pt x="69" y="11"/>
                </a:lnTo>
                <a:lnTo>
                  <a:pt x="21" y="29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2" name="Freeform 200"/>
          <p:cNvSpPr/>
          <p:nvPr userDrawn="1"/>
        </p:nvSpPr>
        <p:spPr bwMode="auto">
          <a:xfrm>
            <a:off x="3343276" y="1483519"/>
            <a:ext cx="188913" cy="344091"/>
          </a:xfrm>
          <a:custGeom>
            <a:avLst/>
            <a:gdLst>
              <a:gd name="T0" fmla="*/ 2147483646 w 119"/>
              <a:gd name="T1" fmla="*/ 2147483646 h 289"/>
              <a:gd name="T2" fmla="*/ 2147483646 w 119"/>
              <a:gd name="T3" fmla="*/ 2147483646 h 289"/>
              <a:gd name="T4" fmla="*/ 2147483646 w 119"/>
              <a:gd name="T5" fmla="*/ 2147483646 h 289"/>
              <a:gd name="T6" fmla="*/ 2147483646 w 119"/>
              <a:gd name="T7" fmla="*/ 2147483646 h 289"/>
              <a:gd name="T8" fmla="*/ 2147483646 w 119"/>
              <a:gd name="T9" fmla="*/ 2147483646 h 289"/>
              <a:gd name="T10" fmla="*/ 2147483646 w 119"/>
              <a:gd name="T11" fmla="*/ 2147483646 h 289"/>
              <a:gd name="T12" fmla="*/ 2147483646 w 119"/>
              <a:gd name="T13" fmla="*/ 2147483646 h 289"/>
              <a:gd name="T14" fmla="*/ 2147483646 w 119"/>
              <a:gd name="T15" fmla="*/ 2147483646 h 289"/>
              <a:gd name="T16" fmla="*/ 2147483646 w 119"/>
              <a:gd name="T17" fmla="*/ 2147483646 h 289"/>
              <a:gd name="T18" fmla="*/ 2147483646 w 119"/>
              <a:gd name="T19" fmla="*/ 2147483646 h 289"/>
              <a:gd name="T20" fmla="*/ 0 w 119"/>
              <a:gd name="T21" fmla="*/ 2147483646 h 289"/>
              <a:gd name="T22" fmla="*/ 2147483646 w 119"/>
              <a:gd name="T23" fmla="*/ 2147483646 h 289"/>
              <a:gd name="T24" fmla="*/ 2147483646 w 119"/>
              <a:gd name="T25" fmla="*/ 2147483646 h 289"/>
              <a:gd name="T26" fmla="*/ 2147483646 w 119"/>
              <a:gd name="T27" fmla="*/ 2147483646 h 289"/>
              <a:gd name="T28" fmla="*/ 2147483646 w 119"/>
              <a:gd name="T29" fmla="*/ 2147483646 h 289"/>
              <a:gd name="T30" fmla="*/ 2147483646 w 119"/>
              <a:gd name="T31" fmla="*/ 0 h 289"/>
              <a:gd name="T32" fmla="*/ 2147483646 w 119"/>
              <a:gd name="T33" fmla="*/ 0 h 289"/>
              <a:gd name="T34" fmla="*/ 2147483646 w 119"/>
              <a:gd name="T35" fmla="*/ 0 h 289"/>
              <a:gd name="T36" fmla="*/ 2147483646 w 119"/>
              <a:gd name="T37" fmla="*/ 0 h 289"/>
              <a:gd name="T38" fmla="*/ 2147483646 w 119"/>
              <a:gd name="T39" fmla="*/ 0 h 289"/>
              <a:gd name="T40" fmla="*/ 2147483646 w 119"/>
              <a:gd name="T41" fmla="*/ 2147483646 h 289"/>
              <a:gd name="T42" fmla="*/ 2147483646 w 119"/>
              <a:gd name="T43" fmla="*/ 2147483646 h 289"/>
              <a:gd name="T44" fmla="*/ 2147483646 w 119"/>
              <a:gd name="T45" fmla="*/ 2147483646 h 289"/>
              <a:gd name="T46" fmla="*/ 2147483646 w 119"/>
              <a:gd name="T47" fmla="*/ 2147483646 h 289"/>
              <a:gd name="T48" fmla="*/ 2147483646 w 119"/>
              <a:gd name="T49" fmla="*/ 2147483646 h 2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9" h="289">
                <a:moveTo>
                  <a:pt x="19" y="282"/>
                </a:moveTo>
                <a:lnTo>
                  <a:pt x="19" y="282"/>
                </a:lnTo>
                <a:lnTo>
                  <a:pt x="18" y="286"/>
                </a:lnTo>
                <a:lnTo>
                  <a:pt x="16" y="289"/>
                </a:lnTo>
                <a:lnTo>
                  <a:pt x="11" y="289"/>
                </a:lnTo>
                <a:lnTo>
                  <a:pt x="7" y="289"/>
                </a:lnTo>
                <a:lnTo>
                  <a:pt x="4" y="287"/>
                </a:lnTo>
                <a:lnTo>
                  <a:pt x="2" y="284"/>
                </a:lnTo>
                <a:lnTo>
                  <a:pt x="0" y="281"/>
                </a:lnTo>
                <a:lnTo>
                  <a:pt x="2" y="277"/>
                </a:lnTo>
                <a:lnTo>
                  <a:pt x="102" y="5"/>
                </a:lnTo>
                <a:lnTo>
                  <a:pt x="104" y="2"/>
                </a:lnTo>
                <a:lnTo>
                  <a:pt x="105" y="0"/>
                </a:lnTo>
                <a:lnTo>
                  <a:pt x="110" y="0"/>
                </a:lnTo>
                <a:lnTo>
                  <a:pt x="114" y="0"/>
                </a:lnTo>
                <a:lnTo>
                  <a:pt x="117" y="2"/>
                </a:lnTo>
                <a:lnTo>
                  <a:pt x="119" y="5"/>
                </a:lnTo>
                <a:lnTo>
                  <a:pt x="119" y="9"/>
                </a:lnTo>
                <a:lnTo>
                  <a:pt x="119" y="12"/>
                </a:lnTo>
                <a:lnTo>
                  <a:pt x="19" y="28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3" name="Freeform 201"/>
          <p:cNvSpPr/>
          <p:nvPr userDrawn="1"/>
        </p:nvSpPr>
        <p:spPr bwMode="auto">
          <a:xfrm>
            <a:off x="3373438" y="1562101"/>
            <a:ext cx="284162" cy="308372"/>
          </a:xfrm>
          <a:custGeom>
            <a:avLst/>
            <a:gdLst>
              <a:gd name="T0" fmla="*/ 2147483646 w 179"/>
              <a:gd name="T1" fmla="*/ 2147483646 h 259"/>
              <a:gd name="T2" fmla="*/ 2147483646 w 179"/>
              <a:gd name="T3" fmla="*/ 2147483646 h 259"/>
              <a:gd name="T4" fmla="*/ 2147483646 w 179"/>
              <a:gd name="T5" fmla="*/ 2147483646 h 259"/>
              <a:gd name="T6" fmla="*/ 2147483646 w 179"/>
              <a:gd name="T7" fmla="*/ 2147483646 h 259"/>
              <a:gd name="T8" fmla="*/ 2147483646 w 179"/>
              <a:gd name="T9" fmla="*/ 2147483646 h 259"/>
              <a:gd name="T10" fmla="*/ 2147483646 w 179"/>
              <a:gd name="T11" fmla="*/ 2147483646 h 259"/>
              <a:gd name="T12" fmla="*/ 2147483646 w 179"/>
              <a:gd name="T13" fmla="*/ 2147483646 h 259"/>
              <a:gd name="T14" fmla="*/ 2147483646 w 179"/>
              <a:gd name="T15" fmla="*/ 2147483646 h 259"/>
              <a:gd name="T16" fmla="*/ 2147483646 w 179"/>
              <a:gd name="T17" fmla="*/ 2147483646 h 259"/>
              <a:gd name="T18" fmla="*/ 0 w 179"/>
              <a:gd name="T19" fmla="*/ 2147483646 h 259"/>
              <a:gd name="T20" fmla="*/ 0 w 179"/>
              <a:gd name="T21" fmla="*/ 2147483646 h 259"/>
              <a:gd name="T22" fmla="*/ 2147483646 w 179"/>
              <a:gd name="T23" fmla="*/ 2147483646 h 259"/>
              <a:gd name="T24" fmla="*/ 2147483646 w 179"/>
              <a:gd name="T25" fmla="*/ 2147483646 h 259"/>
              <a:gd name="T26" fmla="*/ 2147483646 w 179"/>
              <a:gd name="T27" fmla="*/ 2147483646 h 259"/>
              <a:gd name="T28" fmla="*/ 2147483646 w 179"/>
              <a:gd name="T29" fmla="*/ 2147483646 h 259"/>
              <a:gd name="T30" fmla="*/ 2147483646 w 179"/>
              <a:gd name="T31" fmla="*/ 0 h 259"/>
              <a:gd name="T32" fmla="*/ 2147483646 w 179"/>
              <a:gd name="T33" fmla="*/ 0 h 259"/>
              <a:gd name="T34" fmla="*/ 2147483646 w 179"/>
              <a:gd name="T35" fmla="*/ 2147483646 h 259"/>
              <a:gd name="T36" fmla="*/ 2147483646 w 179"/>
              <a:gd name="T37" fmla="*/ 2147483646 h 259"/>
              <a:gd name="T38" fmla="*/ 2147483646 w 179"/>
              <a:gd name="T39" fmla="*/ 2147483646 h 259"/>
              <a:gd name="T40" fmla="*/ 2147483646 w 179"/>
              <a:gd name="T41" fmla="*/ 2147483646 h 259"/>
              <a:gd name="T42" fmla="*/ 2147483646 w 179"/>
              <a:gd name="T43" fmla="*/ 2147483646 h 259"/>
              <a:gd name="T44" fmla="*/ 2147483646 w 179"/>
              <a:gd name="T45" fmla="*/ 2147483646 h 259"/>
              <a:gd name="T46" fmla="*/ 2147483646 w 179"/>
              <a:gd name="T47" fmla="*/ 2147483646 h 259"/>
              <a:gd name="T48" fmla="*/ 2147483646 w 179"/>
              <a:gd name="T49" fmla="*/ 2147483646 h 2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9" h="259">
                <a:moveTo>
                  <a:pt x="19" y="254"/>
                </a:moveTo>
                <a:lnTo>
                  <a:pt x="19" y="254"/>
                </a:lnTo>
                <a:lnTo>
                  <a:pt x="16" y="258"/>
                </a:lnTo>
                <a:lnTo>
                  <a:pt x="12" y="259"/>
                </a:lnTo>
                <a:lnTo>
                  <a:pt x="9" y="259"/>
                </a:lnTo>
                <a:lnTo>
                  <a:pt x="6" y="258"/>
                </a:lnTo>
                <a:lnTo>
                  <a:pt x="2" y="254"/>
                </a:lnTo>
                <a:lnTo>
                  <a:pt x="0" y="251"/>
                </a:lnTo>
                <a:lnTo>
                  <a:pt x="0" y="247"/>
                </a:lnTo>
                <a:lnTo>
                  <a:pt x="2" y="244"/>
                </a:lnTo>
                <a:lnTo>
                  <a:pt x="162" y="5"/>
                </a:lnTo>
                <a:lnTo>
                  <a:pt x="165" y="1"/>
                </a:lnTo>
                <a:lnTo>
                  <a:pt x="169" y="0"/>
                </a:lnTo>
                <a:lnTo>
                  <a:pt x="172" y="0"/>
                </a:lnTo>
                <a:lnTo>
                  <a:pt x="176" y="1"/>
                </a:lnTo>
                <a:lnTo>
                  <a:pt x="177" y="5"/>
                </a:lnTo>
                <a:lnTo>
                  <a:pt x="179" y="8"/>
                </a:lnTo>
                <a:lnTo>
                  <a:pt x="179" y="12"/>
                </a:lnTo>
                <a:lnTo>
                  <a:pt x="177" y="15"/>
                </a:lnTo>
                <a:lnTo>
                  <a:pt x="19" y="25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4" name="Freeform 202"/>
          <p:cNvSpPr/>
          <p:nvPr userDrawn="1"/>
        </p:nvSpPr>
        <p:spPr bwMode="auto">
          <a:xfrm>
            <a:off x="3387725" y="1651397"/>
            <a:ext cx="360363" cy="260747"/>
          </a:xfrm>
          <a:custGeom>
            <a:avLst/>
            <a:gdLst>
              <a:gd name="T0" fmla="*/ 2147483646 w 227"/>
              <a:gd name="T1" fmla="*/ 2147483646 h 219"/>
              <a:gd name="T2" fmla="*/ 2147483646 w 227"/>
              <a:gd name="T3" fmla="*/ 2147483646 h 219"/>
              <a:gd name="T4" fmla="*/ 2147483646 w 227"/>
              <a:gd name="T5" fmla="*/ 2147483646 h 219"/>
              <a:gd name="T6" fmla="*/ 2147483646 w 227"/>
              <a:gd name="T7" fmla="*/ 2147483646 h 219"/>
              <a:gd name="T8" fmla="*/ 2147483646 w 227"/>
              <a:gd name="T9" fmla="*/ 2147483646 h 219"/>
              <a:gd name="T10" fmla="*/ 2147483646 w 227"/>
              <a:gd name="T11" fmla="*/ 2147483646 h 219"/>
              <a:gd name="T12" fmla="*/ 2147483646 w 227"/>
              <a:gd name="T13" fmla="*/ 2147483646 h 219"/>
              <a:gd name="T14" fmla="*/ 2147483646 w 227"/>
              <a:gd name="T15" fmla="*/ 2147483646 h 219"/>
              <a:gd name="T16" fmla="*/ 0 w 227"/>
              <a:gd name="T17" fmla="*/ 2147483646 h 219"/>
              <a:gd name="T18" fmla="*/ 0 w 227"/>
              <a:gd name="T19" fmla="*/ 2147483646 h 219"/>
              <a:gd name="T20" fmla="*/ 0 w 227"/>
              <a:gd name="T21" fmla="*/ 2147483646 h 219"/>
              <a:gd name="T22" fmla="*/ 2147483646 w 227"/>
              <a:gd name="T23" fmla="*/ 2147483646 h 219"/>
              <a:gd name="T24" fmla="*/ 2147483646 w 227"/>
              <a:gd name="T25" fmla="*/ 2147483646 h 219"/>
              <a:gd name="T26" fmla="*/ 2147483646 w 227"/>
              <a:gd name="T27" fmla="*/ 2147483646 h 219"/>
              <a:gd name="T28" fmla="*/ 2147483646 w 227"/>
              <a:gd name="T29" fmla="*/ 0 h 219"/>
              <a:gd name="T30" fmla="*/ 2147483646 w 227"/>
              <a:gd name="T31" fmla="*/ 0 h 219"/>
              <a:gd name="T32" fmla="*/ 2147483646 w 227"/>
              <a:gd name="T33" fmla="*/ 0 h 219"/>
              <a:gd name="T34" fmla="*/ 2147483646 w 227"/>
              <a:gd name="T35" fmla="*/ 2147483646 h 219"/>
              <a:gd name="T36" fmla="*/ 2147483646 w 227"/>
              <a:gd name="T37" fmla="*/ 2147483646 h 219"/>
              <a:gd name="T38" fmla="*/ 2147483646 w 227"/>
              <a:gd name="T39" fmla="*/ 2147483646 h 219"/>
              <a:gd name="T40" fmla="*/ 2147483646 w 227"/>
              <a:gd name="T41" fmla="*/ 2147483646 h 219"/>
              <a:gd name="T42" fmla="*/ 2147483646 w 227"/>
              <a:gd name="T43" fmla="*/ 2147483646 h 219"/>
              <a:gd name="T44" fmla="*/ 2147483646 w 227"/>
              <a:gd name="T45" fmla="*/ 2147483646 h 219"/>
              <a:gd name="T46" fmla="*/ 2147483646 w 227"/>
              <a:gd name="T47" fmla="*/ 2147483646 h 219"/>
              <a:gd name="T48" fmla="*/ 2147483646 w 227"/>
              <a:gd name="T49" fmla="*/ 2147483646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7" h="219">
                <a:moveTo>
                  <a:pt x="17" y="217"/>
                </a:moveTo>
                <a:lnTo>
                  <a:pt x="17" y="217"/>
                </a:lnTo>
                <a:lnTo>
                  <a:pt x="14" y="219"/>
                </a:lnTo>
                <a:lnTo>
                  <a:pt x="9" y="219"/>
                </a:lnTo>
                <a:lnTo>
                  <a:pt x="5" y="219"/>
                </a:lnTo>
                <a:lnTo>
                  <a:pt x="2" y="215"/>
                </a:lnTo>
                <a:lnTo>
                  <a:pt x="0" y="213"/>
                </a:lnTo>
                <a:lnTo>
                  <a:pt x="0" y="208"/>
                </a:lnTo>
                <a:lnTo>
                  <a:pt x="0" y="205"/>
                </a:lnTo>
                <a:lnTo>
                  <a:pt x="3" y="201"/>
                </a:lnTo>
                <a:lnTo>
                  <a:pt x="210" y="2"/>
                </a:lnTo>
                <a:lnTo>
                  <a:pt x="213" y="0"/>
                </a:lnTo>
                <a:lnTo>
                  <a:pt x="217" y="0"/>
                </a:lnTo>
                <a:lnTo>
                  <a:pt x="220" y="0"/>
                </a:lnTo>
                <a:lnTo>
                  <a:pt x="223" y="2"/>
                </a:lnTo>
                <a:lnTo>
                  <a:pt x="225" y="5"/>
                </a:lnTo>
                <a:lnTo>
                  <a:pt x="227" y="9"/>
                </a:lnTo>
                <a:lnTo>
                  <a:pt x="225" y="12"/>
                </a:lnTo>
                <a:lnTo>
                  <a:pt x="223" y="16"/>
                </a:lnTo>
                <a:lnTo>
                  <a:pt x="17" y="2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5" name="Freeform 203"/>
          <p:cNvSpPr/>
          <p:nvPr userDrawn="1"/>
        </p:nvSpPr>
        <p:spPr bwMode="auto">
          <a:xfrm>
            <a:off x="885825" y="2880122"/>
            <a:ext cx="350838" cy="263128"/>
          </a:xfrm>
          <a:custGeom>
            <a:avLst/>
            <a:gdLst>
              <a:gd name="T0" fmla="*/ 2147483646 w 221"/>
              <a:gd name="T1" fmla="*/ 2147483646 h 221"/>
              <a:gd name="T2" fmla="*/ 2147483646 w 221"/>
              <a:gd name="T3" fmla="*/ 2147483646 h 221"/>
              <a:gd name="T4" fmla="*/ 2147483646 w 221"/>
              <a:gd name="T5" fmla="*/ 2147483646 h 221"/>
              <a:gd name="T6" fmla="*/ 2147483646 w 221"/>
              <a:gd name="T7" fmla="*/ 2147483646 h 221"/>
              <a:gd name="T8" fmla="*/ 2147483646 w 221"/>
              <a:gd name="T9" fmla="*/ 2147483646 h 221"/>
              <a:gd name="T10" fmla="*/ 2147483646 w 221"/>
              <a:gd name="T11" fmla="*/ 2147483646 h 221"/>
              <a:gd name="T12" fmla="*/ 2147483646 w 221"/>
              <a:gd name="T13" fmla="*/ 2147483646 h 221"/>
              <a:gd name="T14" fmla="*/ 2147483646 w 221"/>
              <a:gd name="T15" fmla="*/ 2147483646 h 221"/>
              <a:gd name="T16" fmla="*/ 2147483646 w 221"/>
              <a:gd name="T17" fmla="*/ 2147483646 h 221"/>
              <a:gd name="T18" fmla="*/ 0 w 221"/>
              <a:gd name="T19" fmla="*/ 2147483646 h 221"/>
              <a:gd name="T20" fmla="*/ 0 w 221"/>
              <a:gd name="T21" fmla="*/ 2147483646 h 221"/>
              <a:gd name="T22" fmla="*/ 2147483646 w 221"/>
              <a:gd name="T23" fmla="*/ 2147483646 h 221"/>
              <a:gd name="T24" fmla="*/ 2147483646 w 221"/>
              <a:gd name="T25" fmla="*/ 2147483646 h 221"/>
              <a:gd name="T26" fmla="*/ 2147483646 w 221"/>
              <a:gd name="T27" fmla="*/ 2147483646 h 221"/>
              <a:gd name="T28" fmla="*/ 2147483646 w 221"/>
              <a:gd name="T29" fmla="*/ 2147483646 h 221"/>
              <a:gd name="T30" fmla="*/ 2147483646 w 221"/>
              <a:gd name="T31" fmla="*/ 2147483646 h 221"/>
              <a:gd name="T32" fmla="*/ 2147483646 w 221"/>
              <a:gd name="T33" fmla="*/ 2147483646 h 221"/>
              <a:gd name="T34" fmla="*/ 2147483646 w 221"/>
              <a:gd name="T35" fmla="*/ 2147483646 h 221"/>
              <a:gd name="T36" fmla="*/ 2147483646 w 221"/>
              <a:gd name="T37" fmla="*/ 2147483646 h 221"/>
              <a:gd name="T38" fmla="*/ 2147483646 w 221"/>
              <a:gd name="T39" fmla="*/ 2147483646 h 221"/>
              <a:gd name="T40" fmla="*/ 2147483646 w 221"/>
              <a:gd name="T41" fmla="*/ 2147483646 h 221"/>
              <a:gd name="T42" fmla="*/ 2147483646 w 221"/>
              <a:gd name="T43" fmla="*/ 2147483646 h 221"/>
              <a:gd name="T44" fmla="*/ 2147483646 w 221"/>
              <a:gd name="T45" fmla="*/ 2147483646 h 221"/>
              <a:gd name="T46" fmla="*/ 2147483646 w 221"/>
              <a:gd name="T47" fmla="*/ 2147483646 h 221"/>
              <a:gd name="T48" fmla="*/ 2147483646 w 221"/>
              <a:gd name="T49" fmla="*/ 2147483646 h 221"/>
              <a:gd name="T50" fmla="*/ 2147483646 w 221"/>
              <a:gd name="T51" fmla="*/ 2147483646 h 221"/>
              <a:gd name="T52" fmla="*/ 2147483646 w 221"/>
              <a:gd name="T53" fmla="*/ 2147483646 h 221"/>
              <a:gd name="T54" fmla="*/ 2147483646 w 221"/>
              <a:gd name="T55" fmla="*/ 2147483646 h 221"/>
              <a:gd name="T56" fmla="*/ 2147483646 w 221"/>
              <a:gd name="T57" fmla="*/ 2147483646 h 221"/>
              <a:gd name="T58" fmla="*/ 2147483646 w 221"/>
              <a:gd name="T59" fmla="*/ 2147483646 h 221"/>
              <a:gd name="T60" fmla="*/ 2147483646 w 221"/>
              <a:gd name="T61" fmla="*/ 2147483646 h 221"/>
              <a:gd name="T62" fmla="*/ 2147483646 w 221"/>
              <a:gd name="T63" fmla="*/ 2147483646 h 221"/>
              <a:gd name="T64" fmla="*/ 2147483646 w 221"/>
              <a:gd name="T65" fmla="*/ 2147483646 h 221"/>
              <a:gd name="T66" fmla="*/ 2147483646 w 221"/>
              <a:gd name="T67" fmla="*/ 2147483646 h 221"/>
              <a:gd name="T68" fmla="*/ 2147483646 w 221"/>
              <a:gd name="T69" fmla="*/ 2147483646 h 221"/>
              <a:gd name="T70" fmla="*/ 2147483646 w 221"/>
              <a:gd name="T71" fmla="*/ 2147483646 h 221"/>
              <a:gd name="T72" fmla="*/ 2147483646 w 221"/>
              <a:gd name="T73" fmla="*/ 2147483646 h 221"/>
              <a:gd name="T74" fmla="*/ 2147483646 w 221"/>
              <a:gd name="T75" fmla="*/ 2147483646 h 221"/>
              <a:gd name="T76" fmla="*/ 2147483646 w 221"/>
              <a:gd name="T77" fmla="*/ 2147483646 h 221"/>
              <a:gd name="T78" fmla="*/ 2147483646 w 221"/>
              <a:gd name="T79" fmla="*/ 2147483646 h 221"/>
              <a:gd name="T80" fmla="*/ 2147483646 w 221"/>
              <a:gd name="T81" fmla="*/ 2147483646 h 221"/>
              <a:gd name="T82" fmla="*/ 2147483646 w 221"/>
              <a:gd name="T83" fmla="*/ 2147483646 h 221"/>
              <a:gd name="T84" fmla="*/ 2147483646 w 221"/>
              <a:gd name="T85" fmla="*/ 2147483646 h 221"/>
              <a:gd name="T86" fmla="*/ 2147483646 w 221"/>
              <a:gd name="T87" fmla="*/ 2147483646 h 221"/>
              <a:gd name="T88" fmla="*/ 2147483646 w 221"/>
              <a:gd name="T89" fmla="*/ 2147483646 h 221"/>
              <a:gd name="T90" fmla="*/ 2147483646 w 221"/>
              <a:gd name="T91" fmla="*/ 2147483646 h 221"/>
              <a:gd name="T92" fmla="*/ 2147483646 w 221"/>
              <a:gd name="T93" fmla="*/ 2147483646 h 221"/>
              <a:gd name="T94" fmla="*/ 2147483646 w 221"/>
              <a:gd name="T95" fmla="*/ 2147483646 h 221"/>
              <a:gd name="T96" fmla="*/ 2147483646 w 221"/>
              <a:gd name="T97" fmla="*/ 2147483646 h 221"/>
              <a:gd name="T98" fmla="*/ 2147483646 w 221"/>
              <a:gd name="T99" fmla="*/ 2147483646 h 221"/>
              <a:gd name="T100" fmla="*/ 2147483646 w 221"/>
              <a:gd name="T101" fmla="*/ 2147483646 h 221"/>
              <a:gd name="T102" fmla="*/ 2147483646 w 221"/>
              <a:gd name="T103" fmla="*/ 2147483646 h 221"/>
              <a:gd name="T104" fmla="*/ 2147483646 w 221"/>
              <a:gd name="T105" fmla="*/ 2147483646 h 221"/>
              <a:gd name="T106" fmla="*/ 2147483646 w 221"/>
              <a:gd name="T107" fmla="*/ 2147483646 h 221"/>
              <a:gd name="T108" fmla="*/ 2147483646 w 221"/>
              <a:gd name="T109" fmla="*/ 0 h 221"/>
              <a:gd name="T110" fmla="*/ 2147483646 w 221"/>
              <a:gd name="T111" fmla="*/ 0 h 221"/>
              <a:gd name="T112" fmla="*/ 2147483646 w 221"/>
              <a:gd name="T113" fmla="*/ 0 h 221"/>
              <a:gd name="T114" fmla="*/ 2147483646 w 221"/>
              <a:gd name="T115" fmla="*/ 2147483646 h 221"/>
              <a:gd name="T116" fmla="*/ 2147483646 w 221"/>
              <a:gd name="T117" fmla="*/ 2147483646 h 221"/>
              <a:gd name="T118" fmla="*/ 2147483646 w 221"/>
              <a:gd name="T119" fmla="*/ 2147483646 h 221"/>
              <a:gd name="T120" fmla="*/ 2147483646 w 221"/>
              <a:gd name="T121" fmla="*/ 2147483646 h 221"/>
              <a:gd name="T122" fmla="*/ 2147483646 w 221"/>
              <a:gd name="T123" fmla="*/ 2147483646 h 2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 h="221">
                <a:moveTo>
                  <a:pt x="51" y="17"/>
                </a:moveTo>
                <a:lnTo>
                  <a:pt x="51" y="17"/>
                </a:lnTo>
                <a:lnTo>
                  <a:pt x="41" y="22"/>
                </a:lnTo>
                <a:lnTo>
                  <a:pt x="34" y="31"/>
                </a:lnTo>
                <a:lnTo>
                  <a:pt x="25" y="38"/>
                </a:lnTo>
                <a:lnTo>
                  <a:pt x="19" y="46"/>
                </a:lnTo>
                <a:lnTo>
                  <a:pt x="13" y="56"/>
                </a:lnTo>
                <a:lnTo>
                  <a:pt x="8" y="65"/>
                </a:lnTo>
                <a:lnTo>
                  <a:pt x="3" y="86"/>
                </a:lnTo>
                <a:lnTo>
                  <a:pt x="0" y="106"/>
                </a:lnTo>
                <a:lnTo>
                  <a:pt x="0" y="118"/>
                </a:lnTo>
                <a:lnTo>
                  <a:pt x="1" y="129"/>
                </a:lnTo>
                <a:lnTo>
                  <a:pt x="3" y="139"/>
                </a:lnTo>
                <a:lnTo>
                  <a:pt x="7" y="149"/>
                </a:lnTo>
                <a:lnTo>
                  <a:pt x="12" y="160"/>
                </a:lnTo>
                <a:lnTo>
                  <a:pt x="17" y="170"/>
                </a:lnTo>
                <a:lnTo>
                  <a:pt x="24" y="179"/>
                </a:lnTo>
                <a:lnTo>
                  <a:pt x="31" y="187"/>
                </a:lnTo>
                <a:lnTo>
                  <a:pt x="39" y="194"/>
                </a:lnTo>
                <a:lnTo>
                  <a:pt x="48" y="201"/>
                </a:lnTo>
                <a:lnTo>
                  <a:pt x="56" y="208"/>
                </a:lnTo>
                <a:lnTo>
                  <a:pt x="67" y="211"/>
                </a:lnTo>
                <a:lnTo>
                  <a:pt x="87" y="218"/>
                </a:lnTo>
                <a:lnTo>
                  <a:pt x="108" y="221"/>
                </a:lnTo>
                <a:lnTo>
                  <a:pt x="118" y="221"/>
                </a:lnTo>
                <a:lnTo>
                  <a:pt x="129" y="220"/>
                </a:lnTo>
                <a:lnTo>
                  <a:pt x="141" y="216"/>
                </a:lnTo>
                <a:lnTo>
                  <a:pt x="151" y="213"/>
                </a:lnTo>
                <a:lnTo>
                  <a:pt x="161" y="209"/>
                </a:lnTo>
                <a:lnTo>
                  <a:pt x="170" y="204"/>
                </a:lnTo>
                <a:lnTo>
                  <a:pt x="180" y="197"/>
                </a:lnTo>
                <a:lnTo>
                  <a:pt x="189" y="189"/>
                </a:lnTo>
                <a:lnTo>
                  <a:pt x="196" y="182"/>
                </a:lnTo>
                <a:lnTo>
                  <a:pt x="203" y="173"/>
                </a:lnTo>
                <a:lnTo>
                  <a:pt x="208" y="163"/>
                </a:lnTo>
                <a:lnTo>
                  <a:pt x="213" y="154"/>
                </a:lnTo>
                <a:lnTo>
                  <a:pt x="220" y="134"/>
                </a:lnTo>
                <a:lnTo>
                  <a:pt x="221" y="113"/>
                </a:lnTo>
                <a:lnTo>
                  <a:pt x="221" y="101"/>
                </a:lnTo>
                <a:lnTo>
                  <a:pt x="220" y="91"/>
                </a:lnTo>
                <a:lnTo>
                  <a:pt x="218" y="81"/>
                </a:lnTo>
                <a:lnTo>
                  <a:pt x="215" y="70"/>
                </a:lnTo>
                <a:lnTo>
                  <a:pt x="209" y="60"/>
                </a:lnTo>
                <a:lnTo>
                  <a:pt x="204" y="50"/>
                </a:lnTo>
                <a:lnTo>
                  <a:pt x="197" y="41"/>
                </a:lnTo>
                <a:lnTo>
                  <a:pt x="190" y="32"/>
                </a:lnTo>
                <a:lnTo>
                  <a:pt x="182" y="26"/>
                </a:lnTo>
                <a:lnTo>
                  <a:pt x="173" y="19"/>
                </a:lnTo>
                <a:lnTo>
                  <a:pt x="165" y="13"/>
                </a:lnTo>
                <a:lnTo>
                  <a:pt x="154" y="8"/>
                </a:lnTo>
                <a:lnTo>
                  <a:pt x="134" y="1"/>
                </a:lnTo>
                <a:lnTo>
                  <a:pt x="113" y="0"/>
                </a:lnTo>
                <a:lnTo>
                  <a:pt x="103" y="0"/>
                </a:lnTo>
                <a:lnTo>
                  <a:pt x="92" y="0"/>
                </a:lnTo>
                <a:lnTo>
                  <a:pt x="82" y="3"/>
                </a:lnTo>
                <a:lnTo>
                  <a:pt x="70" y="7"/>
                </a:lnTo>
                <a:lnTo>
                  <a:pt x="62" y="10"/>
                </a:lnTo>
                <a:lnTo>
                  <a:pt x="51" y="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6" name="Freeform 204"/>
          <p:cNvSpPr/>
          <p:nvPr userDrawn="1"/>
        </p:nvSpPr>
        <p:spPr bwMode="auto">
          <a:xfrm>
            <a:off x="328614" y="3230167"/>
            <a:ext cx="223837" cy="167878"/>
          </a:xfrm>
          <a:custGeom>
            <a:avLst/>
            <a:gdLst>
              <a:gd name="T0" fmla="*/ 2147483646 w 141"/>
              <a:gd name="T1" fmla="*/ 2147483646 h 141"/>
              <a:gd name="T2" fmla="*/ 2147483646 w 141"/>
              <a:gd name="T3" fmla="*/ 2147483646 h 141"/>
              <a:gd name="T4" fmla="*/ 2147483646 w 141"/>
              <a:gd name="T5" fmla="*/ 2147483646 h 141"/>
              <a:gd name="T6" fmla="*/ 2147483646 w 141"/>
              <a:gd name="T7" fmla="*/ 2147483646 h 141"/>
              <a:gd name="T8" fmla="*/ 2147483646 w 141"/>
              <a:gd name="T9" fmla="*/ 2147483646 h 141"/>
              <a:gd name="T10" fmla="*/ 2147483646 w 141"/>
              <a:gd name="T11" fmla="*/ 2147483646 h 141"/>
              <a:gd name="T12" fmla="*/ 0 w 141"/>
              <a:gd name="T13" fmla="*/ 2147483646 h 141"/>
              <a:gd name="T14" fmla="*/ 2147483646 w 141"/>
              <a:gd name="T15" fmla="*/ 2147483646 h 141"/>
              <a:gd name="T16" fmla="*/ 2147483646 w 141"/>
              <a:gd name="T17" fmla="*/ 2147483646 h 141"/>
              <a:gd name="T18" fmla="*/ 2147483646 w 141"/>
              <a:gd name="T19" fmla="*/ 2147483646 h 141"/>
              <a:gd name="T20" fmla="*/ 2147483646 w 141"/>
              <a:gd name="T21" fmla="*/ 2147483646 h 141"/>
              <a:gd name="T22" fmla="*/ 2147483646 w 141"/>
              <a:gd name="T23" fmla="*/ 2147483646 h 141"/>
              <a:gd name="T24" fmla="*/ 2147483646 w 141"/>
              <a:gd name="T25" fmla="*/ 2147483646 h 141"/>
              <a:gd name="T26" fmla="*/ 2147483646 w 141"/>
              <a:gd name="T27" fmla="*/ 2147483646 h 141"/>
              <a:gd name="T28" fmla="*/ 2147483646 w 141"/>
              <a:gd name="T29" fmla="*/ 2147483646 h 141"/>
              <a:gd name="T30" fmla="*/ 2147483646 w 141"/>
              <a:gd name="T31" fmla="*/ 2147483646 h 141"/>
              <a:gd name="T32" fmla="*/ 2147483646 w 141"/>
              <a:gd name="T33" fmla="*/ 2147483646 h 141"/>
              <a:gd name="T34" fmla="*/ 2147483646 w 141"/>
              <a:gd name="T35" fmla="*/ 2147483646 h 141"/>
              <a:gd name="T36" fmla="*/ 2147483646 w 141"/>
              <a:gd name="T37" fmla="*/ 2147483646 h 141"/>
              <a:gd name="T38" fmla="*/ 2147483646 w 141"/>
              <a:gd name="T39" fmla="*/ 2147483646 h 141"/>
              <a:gd name="T40" fmla="*/ 2147483646 w 141"/>
              <a:gd name="T41" fmla="*/ 2147483646 h 141"/>
              <a:gd name="T42" fmla="*/ 2147483646 w 141"/>
              <a:gd name="T43" fmla="*/ 2147483646 h 141"/>
              <a:gd name="T44" fmla="*/ 2147483646 w 141"/>
              <a:gd name="T45" fmla="*/ 2147483646 h 141"/>
              <a:gd name="T46" fmla="*/ 2147483646 w 141"/>
              <a:gd name="T47" fmla="*/ 2147483646 h 141"/>
              <a:gd name="T48" fmla="*/ 2147483646 w 141"/>
              <a:gd name="T49" fmla="*/ 2147483646 h 141"/>
              <a:gd name="T50" fmla="*/ 2147483646 w 141"/>
              <a:gd name="T51" fmla="*/ 2147483646 h 141"/>
              <a:gd name="T52" fmla="*/ 2147483646 w 141"/>
              <a:gd name="T53" fmla="*/ 2147483646 h 141"/>
              <a:gd name="T54" fmla="*/ 2147483646 w 141"/>
              <a:gd name="T55" fmla="*/ 2147483646 h 141"/>
              <a:gd name="T56" fmla="*/ 2147483646 w 141"/>
              <a:gd name="T57" fmla="*/ 2147483646 h 141"/>
              <a:gd name="T58" fmla="*/ 2147483646 w 141"/>
              <a:gd name="T59" fmla="*/ 2147483646 h 141"/>
              <a:gd name="T60" fmla="*/ 2147483646 w 141"/>
              <a:gd name="T61" fmla="*/ 2147483646 h 141"/>
              <a:gd name="T62" fmla="*/ 2147483646 w 141"/>
              <a:gd name="T63" fmla="*/ 2147483646 h 141"/>
              <a:gd name="T64" fmla="*/ 2147483646 w 141"/>
              <a:gd name="T65" fmla="*/ 2147483646 h 141"/>
              <a:gd name="T66" fmla="*/ 2147483646 w 141"/>
              <a:gd name="T67" fmla="*/ 0 h 141"/>
              <a:gd name="T68" fmla="*/ 2147483646 w 141"/>
              <a:gd name="T69" fmla="*/ 0 h 141"/>
              <a:gd name="T70" fmla="*/ 2147483646 w 141"/>
              <a:gd name="T71" fmla="*/ 2147483646 h 141"/>
              <a:gd name="T72" fmla="*/ 2147483646 w 141"/>
              <a:gd name="T73" fmla="*/ 2147483646 h 141"/>
              <a:gd name="T74" fmla="*/ 2147483646 w 141"/>
              <a:gd name="T75" fmla="*/ 2147483646 h 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1" h="141">
                <a:moveTo>
                  <a:pt x="33" y="10"/>
                </a:moveTo>
                <a:lnTo>
                  <a:pt x="33" y="10"/>
                </a:lnTo>
                <a:lnTo>
                  <a:pt x="21" y="19"/>
                </a:lnTo>
                <a:lnTo>
                  <a:pt x="12" y="31"/>
                </a:lnTo>
                <a:lnTo>
                  <a:pt x="5" y="41"/>
                </a:lnTo>
                <a:lnTo>
                  <a:pt x="2" y="55"/>
                </a:lnTo>
                <a:lnTo>
                  <a:pt x="0" y="68"/>
                </a:lnTo>
                <a:lnTo>
                  <a:pt x="2" y="82"/>
                </a:lnTo>
                <a:lnTo>
                  <a:pt x="5" y="94"/>
                </a:lnTo>
                <a:lnTo>
                  <a:pt x="10" y="108"/>
                </a:lnTo>
                <a:lnTo>
                  <a:pt x="21" y="118"/>
                </a:lnTo>
                <a:lnTo>
                  <a:pt x="31" y="129"/>
                </a:lnTo>
                <a:lnTo>
                  <a:pt x="43" y="134"/>
                </a:lnTo>
                <a:lnTo>
                  <a:pt x="55" y="139"/>
                </a:lnTo>
                <a:lnTo>
                  <a:pt x="69" y="141"/>
                </a:lnTo>
                <a:lnTo>
                  <a:pt x="83" y="139"/>
                </a:lnTo>
                <a:lnTo>
                  <a:pt x="96" y="135"/>
                </a:lnTo>
                <a:lnTo>
                  <a:pt x="108" y="129"/>
                </a:lnTo>
                <a:lnTo>
                  <a:pt x="119" y="120"/>
                </a:lnTo>
                <a:lnTo>
                  <a:pt x="129" y="110"/>
                </a:lnTo>
                <a:lnTo>
                  <a:pt x="134" y="98"/>
                </a:lnTo>
                <a:lnTo>
                  <a:pt x="139" y="86"/>
                </a:lnTo>
                <a:lnTo>
                  <a:pt x="141" y="72"/>
                </a:lnTo>
                <a:lnTo>
                  <a:pt x="139" y="58"/>
                </a:lnTo>
                <a:lnTo>
                  <a:pt x="136" y="44"/>
                </a:lnTo>
                <a:lnTo>
                  <a:pt x="129" y="32"/>
                </a:lnTo>
                <a:lnTo>
                  <a:pt x="120" y="20"/>
                </a:lnTo>
                <a:lnTo>
                  <a:pt x="110" y="12"/>
                </a:lnTo>
                <a:lnTo>
                  <a:pt x="98" y="5"/>
                </a:lnTo>
                <a:lnTo>
                  <a:pt x="86" y="1"/>
                </a:lnTo>
                <a:lnTo>
                  <a:pt x="72" y="0"/>
                </a:lnTo>
                <a:lnTo>
                  <a:pt x="58" y="0"/>
                </a:lnTo>
                <a:lnTo>
                  <a:pt x="45" y="5"/>
                </a:lnTo>
                <a:lnTo>
                  <a:pt x="33" y="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7" name="Freeform 478"/>
          <p:cNvSpPr/>
          <p:nvPr userDrawn="1"/>
        </p:nvSpPr>
        <p:spPr bwMode="auto">
          <a:xfrm>
            <a:off x="508000" y="3056335"/>
            <a:ext cx="457200" cy="228600"/>
          </a:xfrm>
          <a:custGeom>
            <a:avLst/>
            <a:gdLst>
              <a:gd name="T0" fmla="*/ 2147483646 w 288"/>
              <a:gd name="T1" fmla="*/ 2147483646 h 192"/>
              <a:gd name="T2" fmla="*/ 2147483646 w 288"/>
              <a:gd name="T3" fmla="*/ 2147483646 h 192"/>
              <a:gd name="T4" fmla="*/ 2147483646 w 288"/>
              <a:gd name="T5" fmla="*/ 2147483646 h 192"/>
              <a:gd name="T6" fmla="*/ 0 w 288"/>
              <a:gd name="T7" fmla="*/ 2147483646 h 192"/>
              <a:gd name="T8" fmla="*/ 0 w 288"/>
              <a:gd name="T9" fmla="*/ 2147483646 h 192"/>
              <a:gd name="T10" fmla="*/ 2147483646 w 288"/>
              <a:gd name="T11" fmla="*/ 2147483646 h 192"/>
              <a:gd name="T12" fmla="*/ 2147483646 w 288"/>
              <a:gd name="T13" fmla="*/ 2147483646 h 192"/>
              <a:gd name="T14" fmla="*/ 2147483646 w 288"/>
              <a:gd name="T15" fmla="*/ 2147483646 h 192"/>
              <a:gd name="T16" fmla="*/ 2147483646 w 288"/>
              <a:gd name="T17" fmla="*/ 2147483646 h 192"/>
              <a:gd name="T18" fmla="*/ 2147483646 w 288"/>
              <a:gd name="T19" fmla="*/ 2147483646 h 192"/>
              <a:gd name="T20" fmla="*/ 2147483646 w 288"/>
              <a:gd name="T21" fmla="*/ 2147483646 h 192"/>
              <a:gd name="T22" fmla="*/ 2147483646 w 288"/>
              <a:gd name="T23" fmla="*/ 2147483646 h 192"/>
              <a:gd name="T24" fmla="*/ 2147483646 w 288"/>
              <a:gd name="T25" fmla="*/ 2147483646 h 192"/>
              <a:gd name="T26" fmla="*/ 2147483646 w 288"/>
              <a:gd name="T27" fmla="*/ 2147483646 h 192"/>
              <a:gd name="T28" fmla="*/ 2147483646 w 288"/>
              <a:gd name="T29" fmla="*/ 2147483646 h 192"/>
              <a:gd name="T30" fmla="*/ 2147483646 w 288"/>
              <a:gd name="T31" fmla="*/ 2147483646 h 192"/>
              <a:gd name="T32" fmla="*/ 2147483646 w 288"/>
              <a:gd name="T33" fmla="*/ 2147483646 h 192"/>
              <a:gd name="T34" fmla="*/ 2147483646 w 288"/>
              <a:gd name="T35" fmla="*/ 2147483646 h 192"/>
              <a:gd name="T36" fmla="*/ 2147483646 w 288"/>
              <a:gd name="T37" fmla="*/ 2147483646 h 192"/>
              <a:gd name="T38" fmla="*/ 2147483646 w 288"/>
              <a:gd name="T39" fmla="*/ 2147483646 h 192"/>
              <a:gd name="T40" fmla="*/ 2147483646 w 288"/>
              <a:gd name="T41" fmla="*/ 2147483646 h 192"/>
              <a:gd name="T42" fmla="*/ 2147483646 w 288"/>
              <a:gd name="T43" fmla="*/ 0 h 192"/>
              <a:gd name="T44" fmla="*/ 2147483646 w 288"/>
              <a:gd name="T45" fmla="*/ 0 h 192"/>
              <a:gd name="T46" fmla="*/ 2147483646 w 288"/>
              <a:gd name="T47" fmla="*/ 2147483646 h 192"/>
              <a:gd name="T48" fmla="*/ 2147483646 w 288"/>
              <a:gd name="T49" fmla="*/ 2147483646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88" h="192">
                <a:moveTo>
                  <a:pt x="7" y="165"/>
                </a:moveTo>
                <a:lnTo>
                  <a:pt x="7" y="165"/>
                </a:lnTo>
                <a:lnTo>
                  <a:pt x="4" y="168"/>
                </a:lnTo>
                <a:lnTo>
                  <a:pt x="0" y="175"/>
                </a:lnTo>
                <a:lnTo>
                  <a:pt x="0" y="180"/>
                </a:lnTo>
                <a:lnTo>
                  <a:pt x="2" y="185"/>
                </a:lnTo>
                <a:lnTo>
                  <a:pt x="7" y="190"/>
                </a:lnTo>
                <a:lnTo>
                  <a:pt x="12" y="192"/>
                </a:lnTo>
                <a:lnTo>
                  <a:pt x="19" y="192"/>
                </a:lnTo>
                <a:lnTo>
                  <a:pt x="25" y="190"/>
                </a:lnTo>
                <a:lnTo>
                  <a:pt x="281" y="27"/>
                </a:lnTo>
                <a:lnTo>
                  <a:pt x="284" y="24"/>
                </a:lnTo>
                <a:lnTo>
                  <a:pt x="286" y="18"/>
                </a:lnTo>
                <a:lnTo>
                  <a:pt x="288" y="12"/>
                </a:lnTo>
                <a:lnTo>
                  <a:pt x="284" y="6"/>
                </a:lnTo>
                <a:lnTo>
                  <a:pt x="281" y="1"/>
                </a:lnTo>
                <a:lnTo>
                  <a:pt x="275" y="0"/>
                </a:lnTo>
                <a:lnTo>
                  <a:pt x="269" y="0"/>
                </a:lnTo>
                <a:lnTo>
                  <a:pt x="263" y="1"/>
                </a:lnTo>
                <a:lnTo>
                  <a:pt x="7" y="16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8" name="Freeform 479"/>
          <p:cNvSpPr/>
          <p:nvPr userDrawn="1"/>
        </p:nvSpPr>
        <p:spPr bwMode="auto">
          <a:xfrm>
            <a:off x="1196976" y="2865836"/>
            <a:ext cx="463550" cy="130969"/>
          </a:xfrm>
          <a:custGeom>
            <a:avLst/>
            <a:gdLst>
              <a:gd name="T0" fmla="*/ 2147483646 w 292"/>
              <a:gd name="T1" fmla="*/ 2147483646 h 110"/>
              <a:gd name="T2" fmla="*/ 2147483646 w 292"/>
              <a:gd name="T3" fmla="*/ 2147483646 h 110"/>
              <a:gd name="T4" fmla="*/ 2147483646 w 292"/>
              <a:gd name="T5" fmla="*/ 2147483646 h 110"/>
              <a:gd name="T6" fmla="*/ 2147483646 w 292"/>
              <a:gd name="T7" fmla="*/ 2147483646 h 110"/>
              <a:gd name="T8" fmla="*/ 0 w 292"/>
              <a:gd name="T9" fmla="*/ 2147483646 h 110"/>
              <a:gd name="T10" fmla="*/ 2147483646 w 292"/>
              <a:gd name="T11" fmla="*/ 2147483646 h 110"/>
              <a:gd name="T12" fmla="*/ 2147483646 w 292"/>
              <a:gd name="T13" fmla="*/ 2147483646 h 110"/>
              <a:gd name="T14" fmla="*/ 2147483646 w 292"/>
              <a:gd name="T15" fmla="*/ 2147483646 h 110"/>
              <a:gd name="T16" fmla="*/ 2147483646 w 292"/>
              <a:gd name="T17" fmla="*/ 2147483646 h 110"/>
              <a:gd name="T18" fmla="*/ 2147483646 w 292"/>
              <a:gd name="T19" fmla="*/ 2147483646 h 110"/>
              <a:gd name="T20" fmla="*/ 2147483646 w 292"/>
              <a:gd name="T21" fmla="*/ 2147483646 h 110"/>
              <a:gd name="T22" fmla="*/ 2147483646 w 292"/>
              <a:gd name="T23" fmla="*/ 2147483646 h 110"/>
              <a:gd name="T24" fmla="*/ 2147483646 w 292"/>
              <a:gd name="T25" fmla="*/ 2147483646 h 110"/>
              <a:gd name="T26" fmla="*/ 2147483646 w 292"/>
              <a:gd name="T27" fmla="*/ 2147483646 h 110"/>
              <a:gd name="T28" fmla="*/ 2147483646 w 292"/>
              <a:gd name="T29" fmla="*/ 2147483646 h 110"/>
              <a:gd name="T30" fmla="*/ 2147483646 w 292"/>
              <a:gd name="T31" fmla="*/ 2147483646 h 110"/>
              <a:gd name="T32" fmla="*/ 2147483646 w 292"/>
              <a:gd name="T33" fmla="*/ 2147483646 h 110"/>
              <a:gd name="T34" fmla="*/ 2147483646 w 292"/>
              <a:gd name="T35" fmla="*/ 2147483646 h 110"/>
              <a:gd name="T36" fmla="*/ 2147483646 w 292"/>
              <a:gd name="T37" fmla="*/ 2147483646 h 110"/>
              <a:gd name="T38" fmla="*/ 2147483646 w 292"/>
              <a:gd name="T39" fmla="*/ 2147483646 h 110"/>
              <a:gd name="T40" fmla="*/ 2147483646 w 292"/>
              <a:gd name="T41" fmla="*/ 2147483646 h 110"/>
              <a:gd name="T42" fmla="*/ 2147483646 w 292"/>
              <a:gd name="T43" fmla="*/ 0 h 110"/>
              <a:gd name="T44" fmla="*/ 2147483646 w 292"/>
              <a:gd name="T45" fmla="*/ 0 h 110"/>
              <a:gd name="T46" fmla="*/ 2147483646 w 292"/>
              <a:gd name="T47" fmla="*/ 0 h 110"/>
              <a:gd name="T48" fmla="*/ 2147483646 w 292"/>
              <a:gd name="T49" fmla="*/ 2147483646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2" h="110">
                <a:moveTo>
                  <a:pt x="7" y="91"/>
                </a:moveTo>
                <a:lnTo>
                  <a:pt x="7" y="91"/>
                </a:lnTo>
                <a:lnTo>
                  <a:pt x="3" y="93"/>
                </a:lnTo>
                <a:lnTo>
                  <a:pt x="1" y="96"/>
                </a:lnTo>
                <a:lnTo>
                  <a:pt x="0" y="99"/>
                </a:lnTo>
                <a:lnTo>
                  <a:pt x="1" y="103"/>
                </a:lnTo>
                <a:lnTo>
                  <a:pt x="3" y="106"/>
                </a:lnTo>
                <a:lnTo>
                  <a:pt x="5" y="110"/>
                </a:lnTo>
                <a:lnTo>
                  <a:pt x="10" y="110"/>
                </a:lnTo>
                <a:lnTo>
                  <a:pt x="13" y="110"/>
                </a:lnTo>
                <a:lnTo>
                  <a:pt x="285" y="19"/>
                </a:lnTo>
                <a:lnTo>
                  <a:pt x="288" y="17"/>
                </a:lnTo>
                <a:lnTo>
                  <a:pt x="292" y="13"/>
                </a:lnTo>
                <a:lnTo>
                  <a:pt x="292" y="10"/>
                </a:lnTo>
                <a:lnTo>
                  <a:pt x="292" y="5"/>
                </a:lnTo>
                <a:lnTo>
                  <a:pt x="290" y="3"/>
                </a:lnTo>
                <a:lnTo>
                  <a:pt x="287" y="0"/>
                </a:lnTo>
                <a:lnTo>
                  <a:pt x="283" y="0"/>
                </a:lnTo>
                <a:lnTo>
                  <a:pt x="280" y="0"/>
                </a:lnTo>
                <a:lnTo>
                  <a:pt x="7" y="9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09" name="Freeform 480"/>
          <p:cNvSpPr/>
          <p:nvPr userDrawn="1"/>
        </p:nvSpPr>
        <p:spPr bwMode="auto">
          <a:xfrm>
            <a:off x="1190626" y="2740819"/>
            <a:ext cx="409575" cy="214313"/>
          </a:xfrm>
          <a:custGeom>
            <a:avLst/>
            <a:gdLst>
              <a:gd name="T0" fmla="*/ 2147483646 w 258"/>
              <a:gd name="T1" fmla="*/ 2147483646 h 180"/>
              <a:gd name="T2" fmla="*/ 2147483646 w 258"/>
              <a:gd name="T3" fmla="*/ 2147483646 h 180"/>
              <a:gd name="T4" fmla="*/ 2147483646 w 258"/>
              <a:gd name="T5" fmla="*/ 2147483646 h 180"/>
              <a:gd name="T6" fmla="*/ 0 w 258"/>
              <a:gd name="T7" fmla="*/ 2147483646 h 180"/>
              <a:gd name="T8" fmla="*/ 0 w 258"/>
              <a:gd name="T9" fmla="*/ 2147483646 h 180"/>
              <a:gd name="T10" fmla="*/ 2147483646 w 258"/>
              <a:gd name="T11" fmla="*/ 2147483646 h 180"/>
              <a:gd name="T12" fmla="*/ 2147483646 w 258"/>
              <a:gd name="T13" fmla="*/ 2147483646 h 180"/>
              <a:gd name="T14" fmla="*/ 2147483646 w 258"/>
              <a:gd name="T15" fmla="*/ 2147483646 h 180"/>
              <a:gd name="T16" fmla="*/ 2147483646 w 258"/>
              <a:gd name="T17" fmla="*/ 2147483646 h 180"/>
              <a:gd name="T18" fmla="*/ 2147483646 w 258"/>
              <a:gd name="T19" fmla="*/ 2147483646 h 180"/>
              <a:gd name="T20" fmla="*/ 2147483646 w 258"/>
              <a:gd name="T21" fmla="*/ 2147483646 h 180"/>
              <a:gd name="T22" fmla="*/ 2147483646 w 258"/>
              <a:gd name="T23" fmla="*/ 2147483646 h 180"/>
              <a:gd name="T24" fmla="*/ 2147483646 w 258"/>
              <a:gd name="T25" fmla="*/ 2147483646 h 180"/>
              <a:gd name="T26" fmla="*/ 2147483646 w 258"/>
              <a:gd name="T27" fmla="*/ 2147483646 h 180"/>
              <a:gd name="T28" fmla="*/ 2147483646 w 258"/>
              <a:gd name="T29" fmla="*/ 2147483646 h 180"/>
              <a:gd name="T30" fmla="*/ 2147483646 w 258"/>
              <a:gd name="T31" fmla="*/ 2147483646 h 180"/>
              <a:gd name="T32" fmla="*/ 2147483646 w 258"/>
              <a:gd name="T33" fmla="*/ 2147483646 h 180"/>
              <a:gd name="T34" fmla="*/ 2147483646 w 258"/>
              <a:gd name="T35" fmla="*/ 2147483646 h 180"/>
              <a:gd name="T36" fmla="*/ 2147483646 w 258"/>
              <a:gd name="T37" fmla="*/ 2147483646 h 180"/>
              <a:gd name="T38" fmla="*/ 2147483646 w 258"/>
              <a:gd name="T39" fmla="*/ 2147483646 h 180"/>
              <a:gd name="T40" fmla="*/ 2147483646 w 258"/>
              <a:gd name="T41" fmla="*/ 2147483646 h 180"/>
              <a:gd name="T42" fmla="*/ 2147483646 w 258"/>
              <a:gd name="T43" fmla="*/ 0 h 180"/>
              <a:gd name="T44" fmla="*/ 2147483646 w 258"/>
              <a:gd name="T45" fmla="*/ 0 h 180"/>
              <a:gd name="T46" fmla="*/ 2147483646 w 258"/>
              <a:gd name="T47" fmla="*/ 2147483646 h 180"/>
              <a:gd name="T48" fmla="*/ 2147483646 w 258"/>
              <a:gd name="T49" fmla="*/ 2147483646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58" h="180">
                <a:moveTo>
                  <a:pt x="4" y="163"/>
                </a:moveTo>
                <a:lnTo>
                  <a:pt x="4" y="163"/>
                </a:lnTo>
                <a:lnTo>
                  <a:pt x="2" y="165"/>
                </a:lnTo>
                <a:lnTo>
                  <a:pt x="0" y="168"/>
                </a:lnTo>
                <a:lnTo>
                  <a:pt x="0" y="173"/>
                </a:lnTo>
                <a:lnTo>
                  <a:pt x="2" y="177"/>
                </a:lnTo>
                <a:lnTo>
                  <a:pt x="5" y="179"/>
                </a:lnTo>
                <a:lnTo>
                  <a:pt x="9" y="180"/>
                </a:lnTo>
                <a:lnTo>
                  <a:pt x="12" y="180"/>
                </a:lnTo>
                <a:lnTo>
                  <a:pt x="16" y="179"/>
                </a:lnTo>
                <a:lnTo>
                  <a:pt x="253" y="17"/>
                </a:lnTo>
                <a:lnTo>
                  <a:pt x="256" y="15"/>
                </a:lnTo>
                <a:lnTo>
                  <a:pt x="258" y="12"/>
                </a:lnTo>
                <a:lnTo>
                  <a:pt x="258" y="8"/>
                </a:lnTo>
                <a:lnTo>
                  <a:pt x="256" y="5"/>
                </a:lnTo>
                <a:lnTo>
                  <a:pt x="253" y="2"/>
                </a:lnTo>
                <a:lnTo>
                  <a:pt x="249" y="0"/>
                </a:lnTo>
                <a:lnTo>
                  <a:pt x="246" y="0"/>
                </a:lnTo>
                <a:lnTo>
                  <a:pt x="243" y="2"/>
                </a:lnTo>
                <a:lnTo>
                  <a:pt x="4" y="16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0" name="Freeform 481"/>
          <p:cNvSpPr/>
          <p:nvPr userDrawn="1"/>
        </p:nvSpPr>
        <p:spPr bwMode="auto">
          <a:xfrm>
            <a:off x="1216025" y="2983708"/>
            <a:ext cx="485775" cy="51197"/>
          </a:xfrm>
          <a:custGeom>
            <a:avLst/>
            <a:gdLst>
              <a:gd name="T0" fmla="*/ 2147483646 w 306"/>
              <a:gd name="T1" fmla="*/ 2147483646 h 43"/>
              <a:gd name="T2" fmla="*/ 2147483646 w 306"/>
              <a:gd name="T3" fmla="*/ 2147483646 h 43"/>
              <a:gd name="T4" fmla="*/ 2147483646 w 306"/>
              <a:gd name="T5" fmla="*/ 2147483646 h 43"/>
              <a:gd name="T6" fmla="*/ 2147483646 w 306"/>
              <a:gd name="T7" fmla="*/ 2147483646 h 43"/>
              <a:gd name="T8" fmla="*/ 2147483646 w 306"/>
              <a:gd name="T9" fmla="*/ 2147483646 h 43"/>
              <a:gd name="T10" fmla="*/ 0 w 306"/>
              <a:gd name="T11" fmla="*/ 2147483646 h 43"/>
              <a:gd name="T12" fmla="*/ 0 w 306"/>
              <a:gd name="T13" fmla="*/ 2147483646 h 43"/>
              <a:gd name="T14" fmla="*/ 0 w 306"/>
              <a:gd name="T15" fmla="*/ 2147483646 h 43"/>
              <a:gd name="T16" fmla="*/ 2147483646 w 306"/>
              <a:gd name="T17" fmla="*/ 2147483646 h 43"/>
              <a:gd name="T18" fmla="*/ 2147483646 w 306"/>
              <a:gd name="T19" fmla="*/ 2147483646 h 43"/>
              <a:gd name="T20" fmla="*/ 2147483646 w 306"/>
              <a:gd name="T21" fmla="*/ 2147483646 h 43"/>
              <a:gd name="T22" fmla="*/ 2147483646 w 306"/>
              <a:gd name="T23" fmla="*/ 2147483646 h 43"/>
              <a:gd name="T24" fmla="*/ 2147483646 w 306"/>
              <a:gd name="T25" fmla="*/ 2147483646 h 43"/>
              <a:gd name="T26" fmla="*/ 2147483646 w 306"/>
              <a:gd name="T27" fmla="*/ 2147483646 h 43"/>
              <a:gd name="T28" fmla="*/ 2147483646 w 306"/>
              <a:gd name="T29" fmla="*/ 2147483646 h 43"/>
              <a:gd name="T30" fmla="*/ 2147483646 w 306"/>
              <a:gd name="T31" fmla="*/ 2147483646 h 43"/>
              <a:gd name="T32" fmla="*/ 2147483646 w 306"/>
              <a:gd name="T33" fmla="*/ 2147483646 h 43"/>
              <a:gd name="T34" fmla="*/ 2147483646 w 306"/>
              <a:gd name="T35" fmla="*/ 2147483646 h 43"/>
              <a:gd name="T36" fmla="*/ 2147483646 w 306"/>
              <a:gd name="T37" fmla="*/ 2147483646 h 43"/>
              <a:gd name="T38" fmla="*/ 2147483646 w 306"/>
              <a:gd name="T39" fmla="*/ 2147483646 h 43"/>
              <a:gd name="T40" fmla="*/ 2147483646 w 306"/>
              <a:gd name="T41" fmla="*/ 2147483646 h 43"/>
              <a:gd name="T42" fmla="*/ 2147483646 w 306"/>
              <a:gd name="T43" fmla="*/ 2147483646 h 43"/>
              <a:gd name="T44" fmla="*/ 2147483646 w 306"/>
              <a:gd name="T45" fmla="*/ 0 h 43"/>
              <a:gd name="T46" fmla="*/ 2147483646 w 306"/>
              <a:gd name="T47" fmla="*/ 0 h 43"/>
              <a:gd name="T48" fmla="*/ 2147483646 w 306"/>
              <a:gd name="T49" fmla="*/ 2147483646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6" h="43">
                <a:moveTo>
                  <a:pt x="10" y="24"/>
                </a:moveTo>
                <a:lnTo>
                  <a:pt x="10" y="24"/>
                </a:lnTo>
                <a:lnTo>
                  <a:pt x="5" y="26"/>
                </a:lnTo>
                <a:lnTo>
                  <a:pt x="3" y="28"/>
                </a:lnTo>
                <a:lnTo>
                  <a:pt x="1" y="31"/>
                </a:lnTo>
                <a:lnTo>
                  <a:pt x="0" y="35"/>
                </a:lnTo>
                <a:lnTo>
                  <a:pt x="1" y="38"/>
                </a:lnTo>
                <a:lnTo>
                  <a:pt x="3" y="42"/>
                </a:lnTo>
                <a:lnTo>
                  <a:pt x="7" y="43"/>
                </a:lnTo>
                <a:lnTo>
                  <a:pt x="12" y="43"/>
                </a:lnTo>
                <a:lnTo>
                  <a:pt x="297" y="19"/>
                </a:lnTo>
                <a:lnTo>
                  <a:pt x="300" y="18"/>
                </a:lnTo>
                <a:lnTo>
                  <a:pt x="304" y="16"/>
                </a:lnTo>
                <a:lnTo>
                  <a:pt x="306" y="12"/>
                </a:lnTo>
                <a:lnTo>
                  <a:pt x="306" y="9"/>
                </a:lnTo>
                <a:lnTo>
                  <a:pt x="306" y="6"/>
                </a:lnTo>
                <a:lnTo>
                  <a:pt x="304" y="2"/>
                </a:lnTo>
                <a:lnTo>
                  <a:pt x="300" y="0"/>
                </a:lnTo>
                <a:lnTo>
                  <a:pt x="295" y="0"/>
                </a:lnTo>
                <a:lnTo>
                  <a:pt x="10" y="2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1" name="Freeform 482"/>
          <p:cNvSpPr/>
          <p:nvPr userDrawn="1"/>
        </p:nvSpPr>
        <p:spPr bwMode="auto">
          <a:xfrm>
            <a:off x="1144588" y="2650333"/>
            <a:ext cx="349250" cy="270272"/>
          </a:xfrm>
          <a:custGeom>
            <a:avLst/>
            <a:gdLst>
              <a:gd name="T0" fmla="*/ 2147483646 w 220"/>
              <a:gd name="T1" fmla="*/ 2147483646 h 227"/>
              <a:gd name="T2" fmla="*/ 2147483646 w 220"/>
              <a:gd name="T3" fmla="*/ 2147483646 h 227"/>
              <a:gd name="T4" fmla="*/ 2147483646 w 220"/>
              <a:gd name="T5" fmla="*/ 2147483646 h 227"/>
              <a:gd name="T6" fmla="*/ 0 w 220"/>
              <a:gd name="T7" fmla="*/ 2147483646 h 227"/>
              <a:gd name="T8" fmla="*/ 2147483646 w 220"/>
              <a:gd name="T9" fmla="*/ 2147483646 h 227"/>
              <a:gd name="T10" fmla="*/ 2147483646 w 220"/>
              <a:gd name="T11" fmla="*/ 2147483646 h 227"/>
              <a:gd name="T12" fmla="*/ 2147483646 w 220"/>
              <a:gd name="T13" fmla="*/ 2147483646 h 227"/>
              <a:gd name="T14" fmla="*/ 2147483646 w 220"/>
              <a:gd name="T15" fmla="*/ 2147483646 h 227"/>
              <a:gd name="T16" fmla="*/ 2147483646 w 220"/>
              <a:gd name="T17" fmla="*/ 2147483646 h 227"/>
              <a:gd name="T18" fmla="*/ 2147483646 w 220"/>
              <a:gd name="T19" fmla="*/ 2147483646 h 227"/>
              <a:gd name="T20" fmla="*/ 2147483646 w 220"/>
              <a:gd name="T21" fmla="*/ 2147483646 h 227"/>
              <a:gd name="T22" fmla="*/ 2147483646 w 220"/>
              <a:gd name="T23" fmla="*/ 2147483646 h 227"/>
              <a:gd name="T24" fmla="*/ 2147483646 w 220"/>
              <a:gd name="T25" fmla="*/ 2147483646 h 227"/>
              <a:gd name="T26" fmla="*/ 2147483646 w 220"/>
              <a:gd name="T27" fmla="*/ 2147483646 h 227"/>
              <a:gd name="T28" fmla="*/ 2147483646 w 220"/>
              <a:gd name="T29" fmla="*/ 2147483646 h 227"/>
              <a:gd name="T30" fmla="*/ 2147483646 w 220"/>
              <a:gd name="T31" fmla="*/ 2147483646 h 227"/>
              <a:gd name="T32" fmla="*/ 2147483646 w 220"/>
              <a:gd name="T33" fmla="*/ 2147483646 h 227"/>
              <a:gd name="T34" fmla="*/ 2147483646 w 220"/>
              <a:gd name="T35" fmla="*/ 2147483646 h 227"/>
              <a:gd name="T36" fmla="*/ 2147483646 w 220"/>
              <a:gd name="T37" fmla="*/ 2147483646 h 227"/>
              <a:gd name="T38" fmla="*/ 2147483646 w 220"/>
              <a:gd name="T39" fmla="*/ 2147483646 h 227"/>
              <a:gd name="T40" fmla="*/ 2147483646 w 220"/>
              <a:gd name="T41" fmla="*/ 2147483646 h 227"/>
              <a:gd name="T42" fmla="*/ 2147483646 w 220"/>
              <a:gd name="T43" fmla="*/ 0 h 227"/>
              <a:gd name="T44" fmla="*/ 2147483646 w 220"/>
              <a:gd name="T45" fmla="*/ 2147483646 h 227"/>
              <a:gd name="T46" fmla="*/ 2147483646 w 220"/>
              <a:gd name="T47" fmla="*/ 2147483646 h 227"/>
              <a:gd name="T48" fmla="*/ 2147483646 w 220"/>
              <a:gd name="T49" fmla="*/ 2147483646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20" h="227">
                <a:moveTo>
                  <a:pt x="3" y="210"/>
                </a:moveTo>
                <a:lnTo>
                  <a:pt x="3" y="210"/>
                </a:lnTo>
                <a:lnTo>
                  <a:pt x="2" y="213"/>
                </a:lnTo>
                <a:lnTo>
                  <a:pt x="0" y="217"/>
                </a:lnTo>
                <a:lnTo>
                  <a:pt x="2" y="220"/>
                </a:lnTo>
                <a:lnTo>
                  <a:pt x="3" y="224"/>
                </a:lnTo>
                <a:lnTo>
                  <a:pt x="7" y="225"/>
                </a:lnTo>
                <a:lnTo>
                  <a:pt x="10" y="227"/>
                </a:lnTo>
                <a:lnTo>
                  <a:pt x="14" y="225"/>
                </a:lnTo>
                <a:lnTo>
                  <a:pt x="17" y="224"/>
                </a:lnTo>
                <a:lnTo>
                  <a:pt x="218" y="17"/>
                </a:lnTo>
                <a:lnTo>
                  <a:pt x="220" y="14"/>
                </a:lnTo>
                <a:lnTo>
                  <a:pt x="220" y="10"/>
                </a:lnTo>
                <a:lnTo>
                  <a:pt x="220" y="7"/>
                </a:lnTo>
                <a:lnTo>
                  <a:pt x="217" y="4"/>
                </a:lnTo>
                <a:lnTo>
                  <a:pt x="215" y="2"/>
                </a:lnTo>
                <a:lnTo>
                  <a:pt x="210" y="0"/>
                </a:lnTo>
                <a:lnTo>
                  <a:pt x="206" y="2"/>
                </a:lnTo>
                <a:lnTo>
                  <a:pt x="203" y="4"/>
                </a:lnTo>
                <a:lnTo>
                  <a:pt x="3" y="2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2" name="Freeform 483"/>
          <p:cNvSpPr/>
          <p:nvPr userDrawn="1"/>
        </p:nvSpPr>
        <p:spPr bwMode="auto">
          <a:xfrm>
            <a:off x="1187451" y="3068242"/>
            <a:ext cx="488950" cy="40481"/>
          </a:xfrm>
          <a:custGeom>
            <a:avLst/>
            <a:gdLst>
              <a:gd name="T0" fmla="*/ 2147483646 w 308"/>
              <a:gd name="T1" fmla="*/ 0 h 34"/>
              <a:gd name="T2" fmla="*/ 2147483646 w 308"/>
              <a:gd name="T3" fmla="*/ 0 h 34"/>
              <a:gd name="T4" fmla="*/ 2147483646 w 308"/>
              <a:gd name="T5" fmla="*/ 0 h 34"/>
              <a:gd name="T6" fmla="*/ 2147483646 w 308"/>
              <a:gd name="T7" fmla="*/ 2147483646 h 34"/>
              <a:gd name="T8" fmla="*/ 2147483646 w 308"/>
              <a:gd name="T9" fmla="*/ 2147483646 h 34"/>
              <a:gd name="T10" fmla="*/ 0 w 308"/>
              <a:gd name="T11" fmla="*/ 2147483646 h 34"/>
              <a:gd name="T12" fmla="*/ 0 w 308"/>
              <a:gd name="T13" fmla="*/ 2147483646 h 34"/>
              <a:gd name="T14" fmla="*/ 0 w 308"/>
              <a:gd name="T15" fmla="*/ 2147483646 h 34"/>
              <a:gd name="T16" fmla="*/ 0 w 308"/>
              <a:gd name="T17" fmla="*/ 2147483646 h 34"/>
              <a:gd name="T18" fmla="*/ 2147483646 w 308"/>
              <a:gd name="T19" fmla="*/ 2147483646 h 34"/>
              <a:gd name="T20" fmla="*/ 2147483646 w 308"/>
              <a:gd name="T21" fmla="*/ 2147483646 h 34"/>
              <a:gd name="T22" fmla="*/ 2147483646 w 308"/>
              <a:gd name="T23" fmla="*/ 2147483646 h 34"/>
              <a:gd name="T24" fmla="*/ 2147483646 w 308"/>
              <a:gd name="T25" fmla="*/ 2147483646 h 34"/>
              <a:gd name="T26" fmla="*/ 2147483646 w 308"/>
              <a:gd name="T27" fmla="*/ 2147483646 h 34"/>
              <a:gd name="T28" fmla="*/ 2147483646 w 308"/>
              <a:gd name="T29" fmla="*/ 2147483646 h 34"/>
              <a:gd name="T30" fmla="*/ 2147483646 w 308"/>
              <a:gd name="T31" fmla="*/ 2147483646 h 34"/>
              <a:gd name="T32" fmla="*/ 2147483646 w 308"/>
              <a:gd name="T33" fmla="*/ 2147483646 h 34"/>
              <a:gd name="T34" fmla="*/ 2147483646 w 308"/>
              <a:gd name="T35" fmla="*/ 2147483646 h 34"/>
              <a:gd name="T36" fmla="*/ 2147483646 w 308"/>
              <a:gd name="T37" fmla="*/ 2147483646 h 34"/>
              <a:gd name="T38" fmla="*/ 2147483646 w 308"/>
              <a:gd name="T39" fmla="*/ 2147483646 h 34"/>
              <a:gd name="T40" fmla="*/ 2147483646 w 308"/>
              <a:gd name="T41" fmla="*/ 2147483646 h 34"/>
              <a:gd name="T42" fmla="*/ 2147483646 w 308"/>
              <a:gd name="T43" fmla="*/ 2147483646 h 34"/>
              <a:gd name="T44" fmla="*/ 2147483646 w 308"/>
              <a:gd name="T45" fmla="*/ 2147483646 h 34"/>
              <a:gd name="T46" fmla="*/ 2147483646 w 308"/>
              <a:gd name="T47" fmla="*/ 2147483646 h 34"/>
              <a:gd name="T48" fmla="*/ 2147483646 w 308"/>
              <a:gd name="T49" fmla="*/ 0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34">
                <a:moveTo>
                  <a:pt x="11" y="0"/>
                </a:moveTo>
                <a:lnTo>
                  <a:pt x="11" y="0"/>
                </a:lnTo>
                <a:lnTo>
                  <a:pt x="7" y="0"/>
                </a:lnTo>
                <a:lnTo>
                  <a:pt x="4" y="2"/>
                </a:lnTo>
                <a:lnTo>
                  <a:pt x="2" y="5"/>
                </a:lnTo>
                <a:lnTo>
                  <a:pt x="0" y="8"/>
                </a:lnTo>
                <a:lnTo>
                  <a:pt x="0" y="12"/>
                </a:lnTo>
                <a:lnTo>
                  <a:pt x="4" y="15"/>
                </a:lnTo>
                <a:lnTo>
                  <a:pt x="6" y="19"/>
                </a:lnTo>
                <a:lnTo>
                  <a:pt x="9" y="19"/>
                </a:lnTo>
                <a:lnTo>
                  <a:pt x="298" y="34"/>
                </a:lnTo>
                <a:lnTo>
                  <a:pt x="301" y="34"/>
                </a:lnTo>
                <a:lnTo>
                  <a:pt x="305" y="33"/>
                </a:lnTo>
                <a:lnTo>
                  <a:pt x="306" y="29"/>
                </a:lnTo>
                <a:lnTo>
                  <a:pt x="308" y="26"/>
                </a:lnTo>
                <a:lnTo>
                  <a:pt x="306" y="22"/>
                </a:lnTo>
                <a:lnTo>
                  <a:pt x="305" y="19"/>
                </a:lnTo>
                <a:lnTo>
                  <a:pt x="301" y="17"/>
                </a:lnTo>
                <a:lnTo>
                  <a:pt x="298" y="15"/>
                </a:lnTo>
                <a:lnTo>
                  <a:pt x="11"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3" name="Freeform 484"/>
          <p:cNvSpPr/>
          <p:nvPr userDrawn="1"/>
        </p:nvSpPr>
        <p:spPr bwMode="auto">
          <a:xfrm>
            <a:off x="1144589" y="3100389"/>
            <a:ext cx="471487" cy="113110"/>
          </a:xfrm>
          <a:custGeom>
            <a:avLst/>
            <a:gdLst>
              <a:gd name="T0" fmla="*/ 2147483646 w 297"/>
              <a:gd name="T1" fmla="*/ 0 h 95"/>
              <a:gd name="T2" fmla="*/ 2147483646 w 297"/>
              <a:gd name="T3" fmla="*/ 0 h 95"/>
              <a:gd name="T4" fmla="*/ 2147483646 w 297"/>
              <a:gd name="T5" fmla="*/ 0 h 95"/>
              <a:gd name="T6" fmla="*/ 2147483646 w 297"/>
              <a:gd name="T7" fmla="*/ 2147483646 h 95"/>
              <a:gd name="T8" fmla="*/ 2147483646 w 297"/>
              <a:gd name="T9" fmla="*/ 2147483646 h 95"/>
              <a:gd name="T10" fmla="*/ 0 w 297"/>
              <a:gd name="T11" fmla="*/ 2147483646 h 95"/>
              <a:gd name="T12" fmla="*/ 0 w 297"/>
              <a:gd name="T13" fmla="*/ 2147483646 h 95"/>
              <a:gd name="T14" fmla="*/ 0 w 297"/>
              <a:gd name="T15" fmla="*/ 2147483646 h 95"/>
              <a:gd name="T16" fmla="*/ 0 w 297"/>
              <a:gd name="T17" fmla="*/ 2147483646 h 95"/>
              <a:gd name="T18" fmla="*/ 2147483646 w 297"/>
              <a:gd name="T19" fmla="*/ 2147483646 h 95"/>
              <a:gd name="T20" fmla="*/ 2147483646 w 297"/>
              <a:gd name="T21" fmla="*/ 2147483646 h 95"/>
              <a:gd name="T22" fmla="*/ 2147483646 w 297"/>
              <a:gd name="T23" fmla="*/ 2147483646 h 95"/>
              <a:gd name="T24" fmla="*/ 2147483646 w 297"/>
              <a:gd name="T25" fmla="*/ 2147483646 h 95"/>
              <a:gd name="T26" fmla="*/ 2147483646 w 297"/>
              <a:gd name="T27" fmla="*/ 2147483646 h 95"/>
              <a:gd name="T28" fmla="*/ 2147483646 w 297"/>
              <a:gd name="T29" fmla="*/ 2147483646 h 95"/>
              <a:gd name="T30" fmla="*/ 2147483646 w 297"/>
              <a:gd name="T31" fmla="*/ 2147483646 h 95"/>
              <a:gd name="T32" fmla="*/ 2147483646 w 297"/>
              <a:gd name="T33" fmla="*/ 2147483646 h 95"/>
              <a:gd name="T34" fmla="*/ 2147483646 w 297"/>
              <a:gd name="T35" fmla="*/ 2147483646 h 95"/>
              <a:gd name="T36" fmla="*/ 2147483646 w 297"/>
              <a:gd name="T37" fmla="*/ 2147483646 h 95"/>
              <a:gd name="T38" fmla="*/ 2147483646 w 297"/>
              <a:gd name="T39" fmla="*/ 2147483646 h 95"/>
              <a:gd name="T40" fmla="*/ 2147483646 w 297"/>
              <a:gd name="T41" fmla="*/ 2147483646 h 95"/>
              <a:gd name="T42" fmla="*/ 2147483646 w 297"/>
              <a:gd name="T43" fmla="*/ 2147483646 h 95"/>
              <a:gd name="T44" fmla="*/ 2147483646 w 297"/>
              <a:gd name="T45" fmla="*/ 2147483646 h 95"/>
              <a:gd name="T46" fmla="*/ 2147483646 w 297"/>
              <a:gd name="T47" fmla="*/ 2147483646 h 95"/>
              <a:gd name="T48" fmla="*/ 2147483646 w 297"/>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97" h="95">
                <a:moveTo>
                  <a:pt x="12" y="0"/>
                </a:moveTo>
                <a:lnTo>
                  <a:pt x="12" y="0"/>
                </a:lnTo>
                <a:lnTo>
                  <a:pt x="9" y="0"/>
                </a:lnTo>
                <a:lnTo>
                  <a:pt x="5" y="2"/>
                </a:lnTo>
                <a:lnTo>
                  <a:pt x="2" y="4"/>
                </a:lnTo>
                <a:lnTo>
                  <a:pt x="0" y="7"/>
                </a:lnTo>
                <a:lnTo>
                  <a:pt x="0" y="11"/>
                </a:lnTo>
                <a:lnTo>
                  <a:pt x="2" y="14"/>
                </a:lnTo>
                <a:lnTo>
                  <a:pt x="3" y="18"/>
                </a:lnTo>
                <a:lnTo>
                  <a:pt x="7" y="19"/>
                </a:lnTo>
                <a:lnTo>
                  <a:pt x="285" y="95"/>
                </a:lnTo>
                <a:lnTo>
                  <a:pt x="289" y="95"/>
                </a:lnTo>
                <a:lnTo>
                  <a:pt x="292" y="95"/>
                </a:lnTo>
                <a:lnTo>
                  <a:pt x="296" y="91"/>
                </a:lnTo>
                <a:lnTo>
                  <a:pt x="297" y="88"/>
                </a:lnTo>
                <a:lnTo>
                  <a:pt x="297" y="85"/>
                </a:lnTo>
                <a:lnTo>
                  <a:pt x="296" y="81"/>
                </a:lnTo>
                <a:lnTo>
                  <a:pt x="294" y="78"/>
                </a:lnTo>
                <a:lnTo>
                  <a:pt x="290" y="76"/>
                </a:lnTo>
                <a:lnTo>
                  <a:pt x="1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4" name="Freeform 485"/>
          <p:cNvSpPr/>
          <p:nvPr userDrawn="1"/>
        </p:nvSpPr>
        <p:spPr bwMode="auto">
          <a:xfrm>
            <a:off x="1092200" y="3127772"/>
            <a:ext cx="420688" cy="194072"/>
          </a:xfrm>
          <a:custGeom>
            <a:avLst/>
            <a:gdLst>
              <a:gd name="T0" fmla="*/ 2147483646 w 265"/>
              <a:gd name="T1" fmla="*/ 2147483646 h 163"/>
              <a:gd name="T2" fmla="*/ 2147483646 w 265"/>
              <a:gd name="T3" fmla="*/ 2147483646 h 163"/>
              <a:gd name="T4" fmla="*/ 2147483646 w 265"/>
              <a:gd name="T5" fmla="*/ 0 h 163"/>
              <a:gd name="T6" fmla="*/ 2147483646 w 265"/>
              <a:gd name="T7" fmla="*/ 0 h 163"/>
              <a:gd name="T8" fmla="*/ 2147483646 w 265"/>
              <a:gd name="T9" fmla="*/ 2147483646 h 163"/>
              <a:gd name="T10" fmla="*/ 2147483646 w 265"/>
              <a:gd name="T11" fmla="*/ 2147483646 h 163"/>
              <a:gd name="T12" fmla="*/ 2147483646 w 265"/>
              <a:gd name="T13" fmla="*/ 2147483646 h 163"/>
              <a:gd name="T14" fmla="*/ 2147483646 w 265"/>
              <a:gd name="T15" fmla="*/ 2147483646 h 163"/>
              <a:gd name="T16" fmla="*/ 0 w 265"/>
              <a:gd name="T17" fmla="*/ 2147483646 h 163"/>
              <a:gd name="T18" fmla="*/ 0 w 265"/>
              <a:gd name="T19" fmla="*/ 2147483646 h 163"/>
              <a:gd name="T20" fmla="*/ 2147483646 w 265"/>
              <a:gd name="T21" fmla="*/ 2147483646 h 163"/>
              <a:gd name="T22" fmla="*/ 2147483646 w 265"/>
              <a:gd name="T23" fmla="*/ 2147483646 h 163"/>
              <a:gd name="T24" fmla="*/ 2147483646 w 265"/>
              <a:gd name="T25" fmla="*/ 2147483646 h 163"/>
              <a:gd name="T26" fmla="*/ 2147483646 w 265"/>
              <a:gd name="T27" fmla="*/ 2147483646 h 163"/>
              <a:gd name="T28" fmla="*/ 2147483646 w 265"/>
              <a:gd name="T29" fmla="*/ 2147483646 h 163"/>
              <a:gd name="T30" fmla="*/ 2147483646 w 265"/>
              <a:gd name="T31" fmla="*/ 2147483646 h 163"/>
              <a:gd name="T32" fmla="*/ 2147483646 w 265"/>
              <a:gd name="T33" fmla="*/ 2147483646 h 163"/>
              <a:gd name="T34" fmla="*/ 2147483646 w 265"/>
              <a:gd name="T35" fmla="*/ 2147483646 h 163"/>
              <a:gd name="T36" fmla="*/ 2147483646 w 265"/>
              <a:gd name="T37" fmla="*/ 2147483646 h 163"/>
              <a:gd name="T38" fmla="*/ 2147483646 w 265"/>
              <a:gd name="T39" fmla="*/ 2147483646 h 163"/>
              <a:gd name="T40" fmla="*/ 2147483646 w 265"/>
              <a:gd name="T41" fmla="*/ 2147483646 h 163"/>
              <a:gd name="T42" fmla="*/ 2147483646 w 265"/>
              <a:gd name="T43" fmla="*/ 2147483646 h 163"/>
              <a:gd name="T44" fmla="*/ 2147483646 w 265"/>
              <a:gd name="T45" fmla="*/ 2147483646 h 163"/>
              <a:gd name="T46" fmla="*/ 2147483646 w 265"/>
              <a:gd name="T47" fmla="*/ 2147483646 h 163"/>
              <a:gd name="T48" fmla="*/ 2147483646 w 265"/>
              <a:gd name="T49" fmla="*/ 2147483646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5" h="163">
                <a:moveTo>
                  <a:pt x="16" y="1"/>
                </a:moveTo>
                <a:lnTo>
                  <a:pt x="16" y="1"/>
                </a:lnTo>
                <a:lnTo>
                  <a:pt x="12" y="0"/>
                </a:lnTo>
                <a:lnTo>
                  <a:pt x="7" y="0"/>
                </a:lnTo>
                <a:lnTo>
                  <a:pt x="4" y="1"/>
                </a:lnTo>
                <a:lnTo>
                  <a:pt x="2" y="5"/>
                </a:lnTo>
                <a:lnTo>
                  <a:pt x="0" y="8"/>
                </a:lnTo>
                <a:lnTo>
                  <a:pt x="0" y="12"/>
                </a:lnTo>
                <a:lnTo>
                  <a:pt x="2" y="15"/>
                </a:lnTo>
                <a:lnTo>
                  <a:pt x="5" y="19"/>
                </a:lnTo>
                <a:lnTo>
                  <a:pt x="250" y="163"/>
                </a:lnTo>
                <a:lnTo>
                  <a:pt x="253" y="163"/>
                </a:lnTo>
                <a:lnTo>
                  <a:pt x="256" y="163"/>
                </a:lnTo>
                <a:lnTo>
                  <a:pt x="260" y="161"/>
                </a:lnTo>
                <a:lnTo>
                  <a:pt x="263" y="160"/>
                </a:lnTo>
                <a:lnTo>
                  <a:pt x="265" y="154"/>
                </a:lnTo>
                <a:lnTo>
                  <a:pt x="265" y="151"/>
                </a:lnTo>
                <a:lnTo>
                  <a:pt x="263" y="148"/>
                </a:lnTo>
                <a:lnTo>
                  <a:pt x="260" y="146"/>
                </a:lnTo>
                <a:lnTo>
                  <a:pt x="16"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5" name="Freeform 486"/>
          <p:cNvSpPr/>
          <p:nvPr userDrawn="1"/>
        </p:nvSpPr>
        <p:spPr bwMode="auto">
          <a:xfrm>
            <a:off x="1090614" y="2575324"/>
            <a:ext cx="244475" cy="325040"/>
          </a:xfrm>
          <a:custGeom>
            <a:avLst/>
            <a:gdLst>
              <a:gd name="T0" fmla="*/ 2147483646 w 154"/>
              <a:gd name="T1" fmla="*/ 2147483646 h 273"/>
              <a:gd name="T2" fmla="*/ 2147483646 w 154"/>
              <a:gd name="T3" fmla="*/ 2147483646 h 273"/>
              <a:gd name="T4" fmla="*/ 0 w 154"/>
              <a:gd name="T5" fmla="*/ 2147483646 h 273"/>
              <a:gd name="T6" fmla="*/ 0 w 154"/>
              <a:gd name="T7" fmla="*/ 2147483646 h 273"/>
              <a:gd name="T8" fmla="*/ 2147483646 w 154"/>
              <a:gd name="T9" fmla="*/ 2147483646 h 273"/>
              <a:gd name="T10" fmla="*/ 2147483646 w 154"/>
              <a:gd name="T11" fmla="*/ 2147483646 h 273"/>
              <a:gd name="T12" fmla="*/ 2147483646 w 154"/>
              <a:gd name="T13" fmla="*/ 2147483646 h 273"/>
              <a:gd name="T14" fmla="*/ 2147483646 w 154"/>
              <a:gd name="T15" fmla="*/ 2147483646 h 273"/>
              <a:gd name="T16" fmla="*/ 2147483646 w 154"/>
              <a:gd name="T17" fmla="*/ 2147483646 h 273"/>
              <a:gd name="T18" fmla="*/ 2147483646 w 154"/>
              <a:gd name="T19" fmla="*/ 2147483646 h 273"/>
              <a:gd name="T20" fmla="*/ 2147483646 w 154"/>
              <a:gd name="T21" fmla="*/ 2147483646 h 273"/>
              <a:gd name="T22" fmla="*/ 2147483646 w 154"/>
              <a:gd name="T23" fmla="*/ 2147483646 h 273"/>
              <a:gd name="T24" fmla="*/ 2147483646 w 154"/>
              <a:gd name="T25" fmla="*/ 2147483646 h 273"/>
              <a:gd name="T26" fmla="*/ 2147483646 w 154"/>
              <a:gd name="T27" fmla="*/ 2147483646 h 273"/>
              <a:gd name="T28" fmla="*/ 2147483646 w 154"/>
              <a:gd name="T29" fmla="*/ 2147483646 h 273"/>
              <a:gd name="T30" fmla="*/ 2147483646 w 154"/>
              <a:gd name="T31" fmla="*/ 2147483646 h 273"/>
              <a:gd name="T32" fmla="*/ 2147483646 w 154"/>
              <a:gd name="T33" fmla="*/ 2147483646 h 273"/>
              <a:gd name="T34" fmla="*/ 2147483646 w 154"/>
              <a:gd name="T35" fmla="*/ 2147483646 h 273"/>
              <a:gd name="T36" fmla="*/ 2147483646 w 154"/>
              <a:gd name="T37" fmla="*/ 2147483646 h 273"/>
              <a:gd name="T38" fmla="*/ 2147483646 w 154"/>
              <a:gd name="T39" fmla="*/ 2147483646 h 273"/>
              <a:gd name="T40" fmla="*/ 2147483646 w 154"/>
              <a:gd name="T41" fmla="*/ 0 h 273"/>
              <a:gd name="T42" fmla="*/ 2147483646 w 154"/>
              <a:gd name="T43" fmla="*/ 0 h 273"/>
              <a:gd name="T44" fmla="*/ 2147483646 w 154"/>
              <a:gd name="T45" fmla="*/ 2147483646 h 273"/>
              <a:gd name="T46" fmla="*/ 2147483646 w 154"/>
              <a:gd name="T47" fmla="*/ 2147483646 h 273"/>
              <a:gd name="T48" fmla="*/ 2147483646 w 154"/>
              <a:gd name="T49" fmla="*/ 2147483646 h 2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4" h="273">
                <a:moveTo>
                  <a:pt x="1" y="259"/>
                </a:moveTo>
                <a:lnTo>
                  <a:pt x="1" y="259"/>
                </a:lnTo>
                <a:lnTo>
                  <a:pt x="0" y="263"/>
                </a:lnTo>
                <a:lnTo>
                  <a:pt x="0" y="266"/>
                </a:lnTo>
                <a:lnTo>
                  <a:pt x="1" y="269"/>
                </a:lnTo>
                <a:lnTo>
                  <a:pt x="5" y="271"/>
                </a:lnTo>
                <a:lnTo>
                  <a:pt x="8" y="273"/>
                </a:lnTo>
                <a:lnTo>
                  <a:pt x="12" y="273"/>
                </a:lnTo>
                <a:lnTo>
                  <a:pt x="15" y="271"/>
                </a:lnTo>
                <a:lnTo>
                  <a:pt x="19" y="268"/>
                </a:lnTo>
                <a:lnTo>
                  <a:pt x="154" y="13"/>
                </a:lnTo>
                <a:lnTo>
                  <a:pt x="154" y="10"/>
                </a:lnTo>
                <a:lnTo>
                  <a:pt x="154" y="6"/>
                </a:lnTo>
                <a:lnTo>
                  <a:pt x="153" y="3"/>
                </a:lnTo>
                <a:lnTo>
                  <a:pt x="149" y="1"/>
                </a:lnTo>
                <a:lnTo>
                  <a:pt x="146" y="0"/>
                </a:lnTo>
                <a:lnTo>
                  <a:pt x="142" y="0"/>
                </a:lnTo>
                <a:lnTo>
                  <a:pt x="139" y="1"/>
                </a:lnTo>
                <a:lnTo>
                  <a:pt x="137" y="5"/>
                </a:lnTo>
                <a:lnTo>
                  <a:pt x="1" y="25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6" name="Freeform 487"/>
          <p:cNvSpPr/>
          <p:nvPr userDrawn="1"/>
        </p:nvSpPr>
        <p:spPr bwMode="auto">
          <a:xfrm>
            <a:off x="1012826" y="2539605"/>
            <a:ext cx="173038" cy="350044"/>
          </a:xfrm>
          <a:custGeom>
            <a:avLst/>
            <a:gdLst>
              <a:gd name="T0" fmla="*/ 0 w 109"/>
              <a:gd name="T1" fmla="*/ 2147483646 h 294"/>
              <a:gd name="T2" fmla="*/ 0 w 109"/>
              <a:gd name="T3" fmla="*/ 2147483646 h 294"/>
              <a:gd name="T4" fmla="*/ 0 w 109"/>
              <a:gd name="T5" fmla="*/ 2147483646 h 294"/>
              <a:gd name="T6" fmla="*/ 2147483646 w 109"/>
              <a:gd name="T7" fmla="*/ 2147483646 h 294"/>
              <a:gd name="T8" fmla="*/ 2147483646 w 109"/>
              <a:gd name="T9" fmla="*/ 2147483646 h 294"/>
              <a:gd name="T10" fmla="*/ 2147483646 w 109"/>
              <a:gd name="T11" fmla="*/ 2147483646 h 294"/>
              <a:gd name="T12" fmla="*/ 2147483646 w 109"/>
              <a:gd name="T13" fmla="*/ 2147483646 h 294"/>
              <a:gd name="T14" fmla="*/ 2147483646 w 109"/>
              <a:gd name="T15" fmla="*/ 2147483646 h 294"/>
              <a:gd name="T16" fmla="*/ 2147483646 w 109"/>
              <a:gd name="T17" fmla="*/ 2147483646 h 294"/>
              <a:gd name="T18" fmla="*/ 2147483646 w 109"/>
              <a:gd name="T19" fmla="*/ 2147483646 h 294"/>
              <a:gd name="T20" fmla="*/ 2147483646 w 109"/>
              <a:gd name="T21" fmla="*/ 2147483646 h 294"/>
              <a:gd name="T22" fmla="*/ 2147483646 w 109"/>
              <a:gd name="T23" fmla="*/ 2147483646 h 294"/>
              <a:gd name="T24" fmla="*/ 2147483646 w 109"/>
              <a:gd name="T25" fmla="*/ 2147483646 h 294"/>
              <a:gd name="T26" fmla="*/ 2147483646 w 109"/>
              <a:gd name="T27" fmla="*/ 2147483646 h 294"/>
              <a:gd name="T28" fmla="*/ 2147483646 w 109"/>
              <a:gd name="T29" fmla="*/ 2147483646 h 294"/>
              <a:gd name="T30" fmla="*/ 2147483646 w 109"/>
              <a:gd name="T31" fmla="*/ 2147483646 h 294"/>
              <a:gd name="T32" fmla="*/ 2147483646 w 109"/>
              <a:gd name="T33" fmla="*/ 2147483646 h 294"/>
              <a:gd name="T34" fmla="*/ 2147483646 w 109"/>
              <a:gd name="T35" fmla="*/ 2147483646 h 294"/>
              <a:gd name="T36" fmla="*/ 2147483646 w 109"/>
              <a:gd name="T37" fmla="*/ 2147483646 h 294"/>
              <a:gd name="T38" fmla="*/ 2147483646 w 109"/>
              <a:gd name="T39" fmla="*/ 2147483646 h 294"/>
              <a:gd name="T40" fmla="*/ 2147483646 w 109"/>
              <a:gd name="T41" fmla="*/ 0 h 294"/>
              <a:gd name="T42" fmla="*/ 2147483646 w 109"/>
              <a:gd name="T43" fmla="*/ 2147483646 h 294"/>
              <a:gd name="T44" fmla="*/ 2147483646 w 109"/>
              <a:gd name="T45" fmla="*/ 2147483646 h 294"/>
              <a:gd name="T46" fmla="*/ 2147483646 w 109"/>
              <a:gd name="T47" fmla="*/ 2147483646 h 294"/>
              <a:gd name="T48" fmla="*/ 0 w 109"/>
              <a:gd name="T49" fmla="*/ 2147483646 h 2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294">
                <a:moveTo>
                  <a:pt x="0" y="282"/>
                </a:moveTo>
                <a:lnTo>
                  <a:pt x="0" y="282"/>
                </a:lnTo>
                <a:lnTo>
                  <a:pt x="0" y="286"/>
                </a:lnTo>
                <a:lnTo>
                  <a:pt x="2" y="289"/>
                </a:lnTo>
                <a:lnTo>
                  <a:pt x="4" y="293"/>
                </a:lnTo>
                <a:lnTo>
                  <a:pt x="7" y="294"/>
                </a:lnTo>
                <a:lnTo>
                  <a:pt x="11" y="294"/>
                </a:lnTo>
                <a:lnTo>
                  <a:pt x="14" y="293"/>
                </a:lnTo>
                <a:lnTo>
                  <a:pt x="18" y="291"/>
                </a:lnTo>
                <a:lnTo>
                  <a:pt x="19" y="287"/>
                </a:lnTo>
                <a:lnTo>
                  <a:pt x="109" y="14"/>
                </a:lnTo>
                <a:lnTo>
                  <a:pt x="109" y="11"/>
                </a:lnTo>
                <a:lnTo>
                  <a:pt x="107" y="7"/>
                </a:lnTo>
                <a:lnTo>
                  <a:pt x="105" y="4"/>
                </a:lnTo>
                <a:lnTo>
                  <a:pt x="102" y="2"/>
                </a:lnTo>
                <a:lnTo>
                  <a:pt x="98" y="0"/>
                </a:lnTo>
                <a:lnTo>
                  <a:pt x="95" y="2"/>
                </a:lnTo>
                <a:lnTo>
                  <a:pt x="92" y="4"/>
                </a:lnTo>
                <a:lnTo>
                  <a:pt x="90" y="7"/>
                </a:lnTo>
                <a:lnTo>
                  <a:pt x="0" y="28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7" name="Freeform 488"/>
          <p:cNvSpPr/>
          <p:nvPr userDrawn="1"/>
        </p:nvSpPr>
        <p:spPr bwMode="auto">
          <a:xfrm>
            <a:off x="955676" y="2544366"/>
            <a:ext cx="66675" cy="366713"/>
          </a:xfrm>
          <a:custGeom>
            <a:avLst/>
            <a:gdLst>
              <a:gd name="T0" fmla="*/ 0 w 42"/>
              <a:gd name="T1" fmla="*/ 2147483646 h 308"/>
              <a:gd name="T2" fmla="*/ 0 w 42"/>
              <a:gd name="T3" fmla="*/ 2147483646 h 308"/>
              <a:gd name="T4" fmla="*/ 0 w 42"/>
              <a:gd name="T5" fmla="*/ 2147483646 h 308"/>
              <a:gd name="T6" fmla="*/ 2147483646 w 42"/>
              <a:gd name="T7" fmla="*/ 2147483646 h 308"/>
              <a:gd name="T8" fmla="*/ 2147483646 w 42"/>
              <a:gd name="T9" fmla="*/ 2147483646 h 308"/>
              <a:gd name="T10" fmla="*/ 2147483646 w 42"/>
              <a:gd name="T11" fmla="*/ 2147483646 h 308"/>
              <a:gd name="T12" fmla="*/ 2147483646 w 42"/>
              <a:gd name="T13" fmla="*/ 2147483646 h 308"/>
              <a:gd name="T14" fmla="*/ 2147483646 w 42"/>
              <a:gd name="T15" fmla="*/ 2147483646 h 308"/>
              <a:gd name="T16" fmla="*/ 2147483646 w 42"/>
              <a:gd name="T17" fmla="*/ 2147483646 h 308"/>
              <a:gd name="T18" fmla="*/ 2147483646 w 42"/>
              <a:gd name="T19" fmla="*/ 2147483646 h 308"/>
              <a:gd name="T20" fmla="*/ 2147483646 w 42"/>
              <a:gd name="T21" fmla="*/ 2147483646 h 308"/>
              <a:gd name="T22" fmla="*/ 2147483646 w 42"/>
              <a:gd name="T23" fmla="*/ 2147483646 h 308"/>
              <a:gd name="T24" fmla="*/ 2147483646 w 42"/>
              <a:gd name="T25" fmla="*/ 2147483646 h 308"/>
              <a:gd name="T26" fmla="*/ 2147483646 w 42"/>
              <a:gd name="T27" fmla="*/ 2147483646 h 308"/>
              <a:gd name="T28" fmla="*/ 2147483646 w 42"/>
              <a:gd name="T29" fmla="*/ 2147483646 h 308"/>
              <a:gd name="T30" fmla="*/ 2147483646 w 42"/>
              <a:gd name="T31" fmla="*/ 2147483646 h 308"/>
              <a:gd name="T32" fmla="*/ 2147483646 w 42"/>
              <a:gd name="T33" fmla="*/ 2147483646 h 308"/>
              <a:gd name="T34" fmla="*/ 2147483646 w 42"/>
              <a:gd name="T35" fmla="*/ 0 h 308"/>
              <a:gd name="T36" fmla="*/ 2147483646 w 42"/>
              <a:gd name="T37" fmla="*/ 0 h 308"/>
              <a:gd name="T38" fmla="*/ 2147483646 w 42"/>
              <a:gd name="T39" fmla="*/ 0 h 308"/>
              <a:gd name="T40" fmla="*/ 2147483646 w 42"/>
              <a:gd name="T41" fmla="*/ 2147483646 h 308"/>
              <a:gd name="T42" fmla="*/ 2147483646 w 42"/>
              <a:gd name="T43" fmla="*/ 2147483646 h 308"/>
              <a:gd name="T44" fmla="*/ 2147483646 w 42"/>
              <a:gd name="T45" fmla="*/ 2147483646 h 308"/>
              <a:gd name="T46" fmla="*/ 2147483646 w 42"/>
              <a:gd name="T47" fmla="*/ 2147483646 h 308"/>
              <a:gd name="T48" fmla="*/ 0 w 42"/>
              <a:gd name="T49" fmla="*/ 214748364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2" h="308">
                <a:moveTo>
                  <a:pt x="0" y="295"/>
                </a:moveTo>
                <a:lnTo>
                  <a:pt x="0" y="295"/>
                </a:lnTo>
                <a:lnTo>
                  <a:pt x="0" y="301"/>
                </a:lnTo>
                <a:lnTo>
                  <a:pt x="2" y="304"/>
                </a:lnTo>
                <a:lnTo>
                  <a:pt x="6" y="306"/>
                </a:lnTo>
                <a:lnTo>
                  <a:pt x="9" y="308"/>
                </a:lnTo>
                <a:lnTo>
                  <a:pt x="12" y="306"/>
                </a:lnTo>
                <a:lnTo>
                  <a:pt x="16" y="304"/>
                </a:lnTo>
                <a:lnTo>
                  <a:pt x="18" y="302"/>
                </a:lnTo>
                <a:lnTo>
                  <a:pt x="19" y="297"/>
                </a:lnTo>
                <a:lnTo>
                  <a:pt x="42" y="12"/>
                </a:lnTo>
                <a:lnTo>
                  <a:pt x="42" y="7"/>
                </a:lnTo>
                <a:lnTo>
                  <a:pt x="40" y="3"/>
                </a:lnTo>
                <a:lnTo>
                  <a:pt x="36" y="2"/>
                </a:lnTo>
                <a:lnTo>
                  <a:pt x="33" y="0"/>
                </a:lnTo>
                <a:lnTo>
                  <a:pt x="30" y="2"/>
                </a:lnTo>
                <a:lnTo>
                  <a:pt x="26" y="3"/>
                </a:lnTo>
                <a:lnTo>
                  <a:pt x="23" y="5"/>
                </a:lnTo>
                <a:lnTo>
                  <a:pt x="23" y="10"/>
                </a:lnTo>
                <a:lnTo>
                  <a:pt x="0" y="29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18" name="Freeform 489"/>
          <p:cNvSpPr/>
          <p:nvPr userDrawn="1"/>
        </p:nvSpPr>
        <p:spPr bwMode="auto">
          <a:xfrm>
            <a:off x="849313" y="2575322"/>
            <a:ext cx="93662" cy="361950"/>
          </a:xfrm>
          <a:custGeom>
            <a:avLst/>
            <a:gdLst>
              <a:gd name="T0" fmla="*/ 2147483646 w 59"/>
              <a:gd name="T1" fmla="*/ 2147483646 h 304"/>
              <a:gd name="T2" fmla="*/ 2147483646 w 59"/>
              <a:gd name="T3" fmla="*/ 2147483646 h 304"/>
              <a:gd name="T4" fmla="*/ 2147483646 w 59"/>
              <a:gd name="T5" fmla="*/ 2147483646 h 304"/>
              <a:gd name="T6" fmla="*/ 2147483646 w 59"/>
              <a:gd name="T7" fmla="*/ 2147483646 h 304"/>
              <a:gd name="T8" fmla="*/ 2147483646 w 59"/>
              <a:gd name="T9" fmla="*/ 2147483646 h 304"/>
              <a:gd name="T10" fmla="*/ 2147483646 w 59"/>
              <a:gd name="T11" fmla="*/ 2147483646 h 304"/>
              <a:gd name="T12" fmla="*/ 2147483646 w 59"/>
              <a:gd name="T13" fmla="*/ 2147483646 h 304"/>
              <a:gd name="T14" fmla="*/ 2147483646 w 59"/>
              <a:gd name="T15" fmla="*/ 2147483646 h 304"/>
              <a:gd name="T16" fmla="*/ 2147483646 w 59"/>
              <a:gd name="T17" fmla="*/ 2147483646 h 304"/>
              <a:gd name="T18" fmla="*/ 2147483646 w 59"/>
              <a:gd name="T19" fmla="*/ 2147483646 h 304"/>
              <a:gd name="T20" fmla="*/ 2147483646 w 59"/>
              <a:gd name="T21" fmla="*/ 2147483646 h 304"/>
              <a:gd name="T22" fmla="*/ 2147483646 w 59"/>
              <a:gd name="T23" fmla="*/ 2147483646 h 304"/>
              <a:gd name="T24" fmla="*/ 2147483646 w 59"/>
              <a:gd name="T25" fmla="*/ 2147483646 h 304"/>
              <a:gd name="T26" fmla="*/ 2147483646 w 59"/>
              <a:gd name="T27" fmla="*/ 2147483646 h 304"/>
              <a:gd name="T28" fmla="*/ 2147483646 w 59"/>
              <a:gd name="T29" fmla="*/ 2147483646 h 304"/>
              <a:gd name="T30" fmla="*/ 2147483646 w 59"/>
              <a:gd name="T31" fmla="*/ 2147483646 h 304"/>
              <a:gd name="T32" fmla="*/ 2147483646 w 59"/>
              <a:gd name="T33" fmla="*/ 0 h 304"/>
              <a:gd name="T34" fmla="*/ 2147483646 w 59"/>
              <a:gd name="T35" fmla="*/ 0 h 304"/>
              <a:gd name="T36" fmla="*/ 2147483646 w 59"/>
              <a:gd name="T37" fmla="*/ 0 h 304"/>
              <a:gd name="T38" fmla="*/ 2147483646 w 59"/>
              <a:gd name="T39" fmla="*/ 0 h 304"/>
              <a:gd name="T40" fmla="*/ 2147483646 w 59"/>
              <a:gd name="T41" fmla="*/ 2147483646 h 304"/>
              <a:gd name="T42" fmla="*/ 2147483646 w 59"/>
              <a:gd name="T43" fmla="*/ 2147483646 h 304"/>
              <a:gd name="T44" fmla="*/ 0 w 59"/>
              <a:gd name="T45" fmla="*/ 2147483646 h 304"/>
              <a:gd name="T46" fmla="*/ 0 w 59"/>
              <a:gd name="T47" fmla="*/ 2147483646 h 304"/>
              <a:gd name="T48" fmla="*/ 2147483646 w 59"/>
              <a:gd name="T49" fmla="*/ 2147483646 h 3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04">
                <a:moveTo>
                  <a:pt x="40" y="295"/>
                </a:moveTo>
                <a:lnTo>
                  <a:pt x="40" y="295"/>
                </a:lnTo>
                <a:lnTo>
                  <a:pt x="40" y="299"/>
                </a:lnTo>
                <a:lnTo>
                  <a:pt x="43" y="302"/>
                </a:lnTo>
                <a:lnTo>
                  <a:pt x="47" y="304"/>
                </a:lnTo>
                <a:lnTo>
                  <a:pt x="50" y="304"/>
                </a:lnTo>
                <a:lnTo>
                  <a:pt x="54" y="302"/>
                </a:lnTo>
                <a:lnTo>
                  <a:pt x="57" y="300"/>
                </a:lnTo>
                <a:lnTo>
                  <a:pt x="59" y="297"/>
                </a:lnTo>
                <a:lnTo>
                  <a:pt x="59" y="292"/>
                </a:lnTo>
                <a:lnTo>
                  <a:pt x="19" y="8"/>
                </a:lnTo>
                <a:lnTo>
                  <a:pt x="18" y="3"/>
                </a:lnTo>
                <a:lnTo>
                  <a:pt x="16" y="1"/>
                </a:lnTo>
                <a:lnTo>
                  <a:pt x="12" y="0"/>
                </a:lnTo>
                <a:lnTo>
                  <a:pt x="7" y="0"/>
                </a:lnTo>
                <a:lnTo>
                  <a:pt x="4" y="1"/>
                </a:lnTo>
                <a:lnTo>
                  <a:pt x="2" y="3"/>
                </a:lnTo>
                <a:lnTo>
                  <a:pt x="0" y="6"/>
                </a:lnTo>
                <a:lnTo>
                  <a:pt x="0" y="10"/>
                </a:lnTo>
                <a:lnTo>
                  <a:pt x="40" y="29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219" name="Date Placeholder 3"/>
          <p:cNvSpPr>
            <a:spLocks noGrp="1"/>
          </p:cNvSpPr>
          <p:nvPr>
            <p:ph type="dt" sz="half" idx="10"/>
          </p:nvPr>
        </p:nvSpPr>
        <p:spPr/>
        <p:txBody>
          <a:bodyPr/>
          <a:lstStyle>
            <a:lvl1pPr>
              <a:defRPr/>
            </a:lvl1pPr>
          </a:lstStyle>
          <a:p>
            <a:pPr>
              <a:defRPr/>
            </a:pPr>
            <a:endParaRPr lang="en-GB"/>
          </a:p>
        </p:txBody>
      </p:sp>
      <p:sp>
        <p:nvSpPr>
          <p:cNvPr id="220" name="Footer Placeholder 4"/>
          <p:cNvSpPr>
            <a:spLocks noGrp="1"/>
          </p:cNvSpPr>
          <p:nvPr>
            <p:ph type="ftr" sz="quarter" idx="11"/>
          </p:nvPr>
        </p:nvSpPr>
        <p:spPr/>
        <p:txBody>
          <a:bodyPr/>
          <a:lstStyle>
            <a:lvl1pPr>
              <a:defRPr/>
            </a:lvl1pPr>
          </a:lstStyle>
          <a:p>
            <a:pPr>
              <a:defRPr/>
            </a:pPr>
            <a:endParaRPr lang="en-GB"/>
          </a:p>
        </p:txBody>
      </p:sp>
      <p:sp>
        <p:nvSpPr>
          <p:cNvPr id="221" name="Slide Number Placeholder 5"/>
          <p:cNvSpPr>
            <a:spLocks noGrp="1"/>
          </p:cNvSpPr>
          <p:nvPr>
            <p:ph type="sldNum" sz="quarter" idx="12"/>
          </p:nvPr>
        </p:nvSpPr>
        <p:spPr/>
        <p:txBody>
          <a:bodyPr/>
          <a:lstStyle>
            <a:lvl1pPr>
              <a:defRPr smtClean="0"/>
            </a:lvl1pPr>
          </a:lstStyle>
          <a:p>
            <a:pPr>
              <a:defRPr/>
            </a:pPr>
            <a:fld id="{A9905803-CCAC-4330-840A-B95032A33216}" type="slidenum">
              <a:rPr lang="en-GB" altLang="en-US"/>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userDrawn="1">
            <p:ph type="dt" sz="half" idx="10"/>
          </p:nvPr>
        </p:nvSpPr>
        <p:spPr/>
        <p:txBody>
          <a:bodyPr/>
          <a:lstStyle>
            <a:lvl1pPr>
              <a:defRPr/>
            </a:lvl1pPr>
          </a:lstStyle>
          <a:p>
            <a:pPr>
              <a:defRPr/>
            </a:pPr>
            <a:endParaRPr lang="en-GB"/>
          </a:p>
        </p:txBody>
      </p:sp>
      <p:sp>
        <p:nvSpPr>
          <p:cNvPr id="5" name="Rectangle 5"/>
          <p:cNvSpPr>
            <a:spLocks noGrp="1" noChangeArrowheads="1"/>
          </p:cNvSpPr>
          <p:nvPr userDrawn="1">
            <p:ph type="ftr" sz="quarter" idx="11"/>
          </p:nvPr>
        </p:nvSpPr>
        <p:spPr/>
        <p:txBody>
          <a:bodyPr/>
          <a:lstStyle>
            <a:lvl1pPr>
              <a:defRPr/>
            </a:lvl1pPr>
          </a:lstStyle>
          <a:p>
            <a:pPr>
              <a:defRPr/>
            </a:pPr>
            <a:endParaRPr lang="en-GB"/>
          </a:p>
        </p:txBody>
      </p:sp>
      <p:sp>
        <p:nvSpPr>
          <p:cNvPr id="6" name="Rectangle 6"/>
          <p:cNvSpPr>
            <a:spLocks noGrp="1" noChangeArrowheads="1"/>
          </p:cNvSpPr>
          <p:nvPr userDrawn="1">
            <p:ph type="sldNum" sz="quarter" idx="12"/>
          </p:nvPr>
        </p:nvSpPr>
        <p:spPr/>
        <p:txBody>
          <a:bodyPr/>
          <a:lstStyle>
            <a:lvl1pPr>
              <a:defRPr/>
            </a:lvl1pPr>
          </a:lstStyle>
          <a:p>
            <a:pPr>
              <a:defRPr/>
            </a:pPr>
            <a:fld id="{B6B6B2CD-2A44-4DE5-B1A7-1CBCD39D3CF2}" type="slidenum">
              <a:rPr lang="en-GB" altLang="en-US"/>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userDrawn="1">
            <p:ph type="dt" sz="half" idx="10"/>
          </p:nvPr>
        </p:nvSpPr>
        <p:spPr/>
        <p:txBody>
          <a:bodyPr/>
          <a:lstStyle>
            <a:lvl1pPr>
              <a:defRPr/>
            </a:lvl1pPr>
          </a:lstStyle>
          <a:p>
            <a:pPr>
              <a:defRPr/>
            </a:pPr>
            <a:endParaRPr lang="en-GB"/>
          </a:p>
        </p:txBody>
      </p:sp>
      <p:sp>
        <p:nvSpPr>
          <p:cNvPr id="5" name="Rectangle 5"/>
          <p:cNvSpPr>
            <a:spLocks noGrp="1" noChangeArrowheads="1"/>
          </p:cNvSpPr>
          <p:nvPr userDrawn="1">
            <p:ph type="ftr" sz="quarter" idx="11"/>
          </p:nvPr>
        </p:nvSpPr>
        <p:spPr/>
        <p:txBody>
          <a:bodyPr/>
          <a:lstStyle>
            <a:lvl1pPr>
              <a:defRPr/>
            </a:lvl1pPr>
          </a:lstStyle>
          <a:p>
            <a:pPr>
              <a:defRPr/>
            </a:pPr>
            <a:endParaRPr lang="en-GB"/>
          </a:p>
        </p:txBody>
      </p:sp>
      <p:sp>
        <p:nvSpPr>
          <p:cNvPr id="6" name="Rectangle 6"/>
          <p:cNvSpPr>
            <a:spLocks noGrp="1" noChangeArrowheads="1"/>
          </p:cNvSpPr>
          <p:nvPr userDrawn="1">
            <p:ph type="sldNum" sz="quarter" idx="12"/>
          </p:nvPr>
        </p:nvSpPr>
        <p:spPr/>
        <p:txBody>
          <a:bodyPr/>
          <a:lstStyle>
            <a:lvl1pPr>
              <a:defRPr/>
            </a:lvl1pPr>
          </a:lstStyle>
          <a:p>
            <a:pPr>
              <a:defRPr/>
            </a:pPr>
            <a:fld id="{E49C1A17-8D5D-4A22-83F1-188A74EB2DF4}" type="slidenum">
              <a:rPr lang="en-GB" altLang="en-US"/>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200151"/>
            <a:ext cx="8229600" cy="3394472"/>
          </a:xfrm>
        </p:spPr>
        <p:txBody>
          <a:bodyPr/>
          <a:lstStyle/>
          <a:p>
            <a:pPr lvl="0"/>
            <a:endParaRPr lang="en-GB" noProof="0"/>
          </a:p>
        </p:txBody>
      </p:sp>
      <p:sp>
        <p:nvSpPr>
          <p:cNvPr id="4" name="Rectangle 4"/>
          <p:cNvSpPr>
            <a:spLocks noGrp="1" noChangeArrowheads="1"/>
          </p:cNvSpPr>
          <p:nvPr userDrawn="1">
            <p:ph type="dt" sz="half" idx="10"/>
          </p:nvPr>
        </p:nvSpPr>
        <p:spPr/>
        <p:txBody>
          <a:bodyPr/>
          <a:lstStyle>
            <a:lvl1pPr>
              <a:defRPr/>
            </a:lvl1pPr>
          </a:lstStyle>
          <a:p>
            <a:pPr>
              <a:defRPr/>
            </a:pPr>
            <a:endParaRPr lang="en-GB"/>
          </a:p>
        </p:txBody>
      </p:sp>
      <p:sp>
        <p:nvSpPr>
          <p:cNvPr id="5" name="Rectangle 5"/>
          <p:cNvSpPr>
            <a:spLocks noGrp="1" noChangeArrowheads="1"/>
          </p:cNvSpPr>
          <p:nvPr userDrawn="1">
            <p:ph type="ftr" sz="quarter" idx="11"/>
          </p:nvPr>
        </p:nvSpPr>
        <p:spPr/>
        <p:txBody>
          <a:bodyPr/>
          <a:lstStyle>
            <a:lvl1pPr>
              <a:defRPr/>
            </a:lvl1pPr>
          </a:lstStyle>
          <a:p>
            <a:pPr>
              <a:defRPr/>
            </a:pPr>
            <a:endParaRPr lang="en-GB"/>
          </a:p>
        </p:txBody>
      </p:sp>
      <p:sp>
        <p:nvSpPr>
          <p:cNvPr id="6" name="Rectangle 6"/>
          <p:cNvSpPr>
            <a:spLocks noGrp="1" noChangeArrowheads="1"/>
          </p:cNvSpPr>
          <p:nvPr userDrawn="1">
            <p:ph type="sldNum" sz="quarter" idx="12"/>
          </p:nvPr>
        </p:nvSpPr>
        <p:spPr/>
        <p:txBody>
          <a:bodyPr/>
          <a:lstStyle>
            <a:lvl1pPr>
              <a:defRPr/>
            </a:lvl1pPr>
          </a:lstStyle>
          <a:p>
            <a:pPr>
              <a:defRPr/>
            </a:pPr>
            <a:fld id="{B990E649-E3CF-4B5D-A7C3-FA7B0D7FB162}" type="slidenum">
              <a:rPr lang="en-GB" altLang="en-US"/>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Rectangle 4"/>
          <p:cNvSpPr>
            <a:spLocks noGrp="1" noChangeArrowheads="1"/>
          </p:cNvSpPr>
          <p:nvPr userDrawn="1">
            <p:ph type="dt" sz="half" idx="10"/>
          </p:nvPr>
        </p:nvSpPr>
        <p:spPr/>
        <p:txBody>
          <a:bodyPr/>
          <a:lstStyle>
            <a:lvl1pPr>
              <a:defRPr/>
            </a:lvl1pPr>
          </a:lstStyle>
          <a:p>
            <a:pPr>
              <a:defRPr/>
            </a:pPr>
            <a:endParaRPr lang="en-GB"/>
          </a:p>
        </p:txBody>
      </p:sp>
      <p:sp>
        <p:nvSpPr>
          <p:cNvPr id="6" name="Rectangle 5"/>
          <p:cNvSpPr>
            <a:spLocks noGrp="1" noChangeArrowheads="1"/>
          </p:cNvSpPr>
          <p:nvPr userDrawn="1">
            <p:ph type="ftr" sz="quarter" idx="11"/>
          </p:nvPr>
        </p:nvSpPr>
        <p:spPr/>
        <p:txBody>
          <a:bodyPr/>
          <a:lstStyle>
            <a:lvl1pPr>
              <a:defRPr/>
            </a:lvl1pPr>
          </a:lstStyle>
          <a:p>
            <a:pPr>
              <a:defRPr/>
            </a:pPr>
            <a:endParaRPr lang="en-GB"/>
          </a:p>
        </p:txBody>
      </p:sp>
      <p:sp>
        <p:nvSpPr>
          <p:cNvPr id="7" name="Rectangle 6"/>
          <p:cNvSpPr>
            <a:spLocks noGrp="1" noChangeArrowheads="1"/>
          </p:cNvSpPr>
          <p:nvPr userDrawn="1">
            <p:ph type="sldNum" sz="quarter" idx="12"/>
          </p:nvPr>
        </p:nvSpPr>
        <p:spPr/>
        <p:txBody>
          <a:bodyPr/>
          <a:lstStyle>
            <a:lvl1pPr>
              <a:defRPr/>
            </a:lvl1pPr>
          </a:lstStyle>
          <a:p>
            <a:pPr>
              <a:defRPr/>
            </a:pPr>
            <a:fld id="{3E12285C-571D-473F-A35C-73457415C5F3}" type="slidenum">
              <a:rPr lang="en-GB" altLang="en-US"/>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endParaRPr lang="en-US"/>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endParaRPr lang="en-US"/>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Rectangle 4"/>
          <p:cNvSpPr>
            <a:spLocks noGrp="1" noChangeArrowheads="1"/>
          </p:cNvSpPr>
          <p:nvPr userDrawn="1">
            <p:ph type="dt" sz="half" idx="10"/>
          </p:nvPr>
        </p:nvSpPr>
        <p:spPr/>
        <p:txBody>
          <a:bodyPr/>
          <a:lstStyle>
            <a:lvl1pPr>
              <a:defRPr/>
            </a:lvl1pPr>
          </a:lstStyle>
          <a:p>
            <a:pPr>
              <a:defRPr/>
            </a:pPr>
            <a:endParaRPr lang="en-GB"/>
          </a:p>
        </p:txBody>
      </p:sp>
      <p:sp>
        <p:nvSpPr>
          <p:cNvPr id="5" name="Rectangle 5"/>
          <p:cNvSpPr>
            <a:spLocks noGrp="1" noChangeArrowheads="1"/>
          </p:cNvSpPr>
          <p:nvPr userDrawn="1">
            <p:ph type="ftr" sz="quarter" idx="11"/>
          </p:nvPr>
        </p:nvSpPr>
        <p:spPr/>
        <p:txBody>
          <a:bodyPr/>
          <a:lstStyle>
            <a:lvl1pPr>
              <a:defRPr/>
            </a:lvl1pPr>
          </a:lstStyle>
          <a:p>
            <a:pPr>
              <a:defRPr/>
            </a:pPr>
            <a:endParaRPr lang="en-GB"/>
          </a:p>
        </p:txBody>
      </p:sp>
      <p:sp>
        <p:nvSpPr>
          <p:cNvPr id="6" name="Rectangle 6"/>
          <p:cNvSpPr>
            <a:spLocks noGrp="1" noChangeArrowheads="1"/>
          </p:cNvSpPr>
          <p:nvPr userDrawn="1">
            <p:ph type="sldNum" sz="quarter" idx="12"/>
          </p:nvPr>
        </p:nvSpPr>
        <p:spPr/>
        <p:txBody>
          <a:bodyPr/>
          <a:lstStyle>
            <a:lvl1pPr>
              <a:defRPr/>
            </a:lvl1pPr>
          </a:lstStyle>
          <a:p>
            <a:pPr>
              <a:defRPr/>
            </a:pPr>
            <a:fld id="{A6A2DF49-C968-48F2-AA86-DDBB09C181B9}" type="slidenum">
              <a:rPr lang="en-GB" altLang="en-US"/>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endParaRPr lang="en-US"/>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内页">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 name="任意多边形 1"/>
          <p:cNvSpPr/>
          <p:nvPr userDrawn="1"/>
        </p:nvSpPr>
        <p:spPr bwMode="auto">
          <a:xfrm>
            <a:off x="2937273" y="130969"/>
            <a:ext cx="6207919" cy="383381"/>
          </a:xfrm>
          <a:custGeom>
            <a:avLst/>
            <a:gdLst>
              <a:gd name="T0" fmla="*/ 52553 w 9116251"/>
              <a:gd name="T1" fmla="*/ 0 h 510988"/>
              <a:gd name="T2" fmla="*/ 5625355 w 9116251"/>
              <a:gd name="T3" fmla="*/ 0 h 510988"/>
              <a:gd name="T4" fmla="*/ 5625355 w 9116251"/>
              <a:gd name="T5" fmla="*/ 511736 h 510988"/>
              <a:gd name="T6" fmla="*/ 52553 w 9116251"/>
              <a:gd name="T7" fmla="*/ 511736 h 510988"/>
              <a:gd name="T8" fmla="*/ 0 w 9116251"/>
              <a:gd name="T9" fmla="*/ 426446 h 510988"/>
              <a:gd name="T10" fmla="*/ 0 w 9116251"/>
              <a:gd name="T11" fmla="*/ 85290 h 510988"/>
              <a:gd name="T12" fmla="*/ 52553 w 9116251"/>
              <a:gd name="T13" fmla="*/ 0 h 5109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16251" h="510988">
                <a:moveTo>
                  <a:pt x="85166" y="0"/>
                </a:moveTo>
                <a:lnTo>
                  <a:pt x="9116251" y="0"/>
                </a:lnTo>
                <a:lnTo>
                  <a:pt x="9116251" y="510988"/>
                </a:lnTo>
                <a:lnTo>
                  <a:pt x="85166" y="510988"/>
                </a:lnTo>
                <a:cubicBezTo>
                  <a:pt x="38130" y="510988"/>
                  <a:pt x="0" y="472858"/>
                  <a:pt x="0" y="425822"/>
                </a:cubicBezTo>
                <a:lnTo>
                  <a:pt x="0" y="85166"/>
                </a:lnTo>
                <a:cubicBezTo>
                  <a:pt x="0" y="38130"/>
                  <a:pt x="38130" y="0"/>
                  <a:pt x="85166" y="0"/>
                </a:cubicBezTo>
                <a:close/>
              </a:path>
            </a:pathLst>
          </a:custGeom>
          <a:solidFill>
            <a:srgbClr val="7FDADB"/>
          </a:solid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nchor="ctr"/>
          <a:lstStyle/>
          <a:p>
            <a:endParaRPr lang="en-US" sz="1050"/>
          </a:p>
        </p:txBody>
      </p:sp>
      <p:sp>
        <p:nvSpPr>
          <p:cNvPr id="3" name="圆角矩形 2"/>
          <p:cNvSpPr>
            <a:spLocks noChangeArrowheads="1"/>
          </p:cNvSpPr>
          <p:nvPr userDrawn="1"/>
        </p:nvSpPr>
        <p:spPr bwMode="auto">
          <a:xfrm>
            <a:off x="477442" y="130969"/>
            <a:ext cx="2402681" cy="383381"/>
          </a:xfrm>
          <a:prstGeom prst="roundRect">
            <a:avLst>
              <a:gd name="adj" fmla="val 16667"/>
            </a:avLst>
          </a:prstGeom>
          <a:solidFill>
            <a:srgbClr val="EC7070"/>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zh-CN" altLang="en-US" sz="1050">
              <a:solidFill>
                <a:srgbClr val="FFFFFF"/>
              </a:solidFill>
              <a:latin typeface="Microsoft YaHei" panose="020B0503020204020204" pitchFamily="34" charset="-122"/>
            </a:endParaRPr>
          </a:p>
        </p:txBody>
      </p:sp>
      <p:sp>
        <p:nvSpPr>
          <p:cNvPr id="4" name="圆角矩形 3"/>
          <p:cNvSpPr>
            <a:spLocks noChangeArrowheads="1"/>
          </p:cNvSpPr>
          <p:nvPr userDrawn="1"/>
        </p:nvSpPr>
        <p:spPr bwMode="auto">
          <a:xfrm>
            <a:off x="532210" y="163116"/>
            <a:ext cx="2293144" cy="309563"/>
          </a:xfrm>
          <a:prstGeom prst="roundRect">
            <a:avLst>
              <a:gd name="adj" fmla="val 16667"/>
            </a:avLst>
          </a:prstGeom>
          <a:noFill/>
          <a:ln w="12700" algn="ctr">
            <a:solidFill>
              <a:srgbClr val="FFFFFF"/>
            </a:solidFill>
            <a:prstDash val="dash"/>
            <a:miter lim="800000"/>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zh-CN" altLang="en-US" sz="1050">
              <a:solidFill>
                <a:srgbClr val="FFFFFF"/>
              </a:solidFill>
              <a:latin typeface="Microsoft YaHei" panose="020B0503020204020204" pitchFamily="34" charset="-122"/>
            </a:endParaRPr>
          </a:p>
        </p:txBody>
      </p:sp>
      <p:cxnSp>
        <p:nvCxnSpPr>
          <p:cNvPr id="5" name="直接连接符 4"/>
          <p:cNvCxnSpPr>
            <a:cxnSpLocks noChangeShapeType="1"/>
          </p:cNvCxnSpPr>
          <p:nvPr userDrawn="1"/>
        </p:nvCxnSpPr>
        <p:spPr bwMode="auto">
          <a:xfrm>
            <a:off x="2988469" y="130969"/>
            <a:ext cx="0" cy="392906"/>
          </a:xfrm>
          <a:prstGeom prst="line">
            <a:avLst/>
          </a:prstGeom>
          <a:noFill/>
          <a:ln w="38100" algn="ctr">
            <a:solidFill>
              <a:srgbClr val="FFFFFF"/>
            </a:solidFill>
            <a:miter lim="800000"/>
          </a:ln>
          <a:extLst>
            <a:ext uri="{909E8E84-426E-40DD-AFC4-6F175D3DCCD1}">
              <a14:hiddenFill xmlns:a14="http://schemas.microsoft.com/office/drawing/2010/main">
                <a:noFill/>
              </a14:hiddenFill>
            </a:ext>
          </a:extLst>
        </p:spPr>
      </p:cxnSp>
      <p:sp>
        <p:nvSpPr>
          <p:cNvPr id="6" name="任意多边形 5"/>
          <p:cNvSpPr/>
          <p:nvPr userDrawn="1"/>
        </p:nvSpPr>
        <p:spPr bwMode="auto">
          <a:xfrm>
            <a:off x="-1191" y="130969"/>
            <a:ext cx="419101" cy="383381"/>
          </a:xfrm>
          <a:custGeom>
            <a:avLst/>
            <a:gdLst>
              <a:gd name="T0" fmla="*/ 0 w 558706"/>
              <a:gd name="T1" fmla="*/ 0 h 510988"/>
              <a:gd name="T2" fmla="*/ 473926 w 558706"/>
              <a:gd name="T3" fmla="*/ 0 h 510988"/>
              <a:gd name="T4" fmla="*/ 559159 w 558706"/>
              <a:gd name="T5" fmla="*/ 85290 h 510988"/>
              <a:gd name="T6" fmla="*/ 559159 w 558706"/>
              <a:gd name="T7" fmla="*/ 426446 h 510988"/>
              <a:gd name="T8" fmla="*/ 473926 w 558706"/>
              <a:gd name="T9" fmla="*/ 511736 h 510988"/>
              <a:gd name="T10" fmla="*/ 0 w 558706"/>
              <a:gd name="T11" fmla="*/ 511736 h 5109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8706" h="510988">
                <a:moveTo>
                  <a:pt x="0" y="0"/>
                </a:moveTo>
                <a:lnTo>
                  <a:pt x="473540" y="0"/>
                </a:lnTo>
                <a:cubicBezTo>
                  <a:pt x="520576" y="0"/>
                  <a:pt x="558706" y="38130"/>
                  <a:pt x="558706" y="85166"/>
                </a:cubicBezTo>
                <a:lnTo>
                  <a:pt x="558706" y="425822"/>
                </a:lnTo>
                <a:cubicBezTo>
                  <a:pt x="558706" y="472858"/>
                  <a:pt x="520576" y="510988"/>
                  <a:pt x="473540" y="510988"/>
                </a:cubicBezTo>
                <a:lnTo>
                  <a:pt x="0" y="510988"/>
                </a:lnTo>
                <a:lnTo>
                  <a:pt x="0" y="0"/>
                </a:lnTo>
                <a:close/>
              </a:path>
            </a:pathLst>
          </a:custGeom>
          <a:solidFill>
            <a:srgbClr val="7FDADB"/>
          </a:solid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nchor="ctr"/>
          <a:lstStyle/>
          <a:p>
            <a:endParaRPr lang="en-US" sz="1050"/>
          </a:p>
        </p:txBody>
      </p:sp>
      <p:cxnSp>
        <p:nvCxnSpPr>
          <p:cNvPr id="7" name="直接连接符 6"/>
          <p:cNvCxnSpPr>
            <a:cxnSpLocks noChangeShapeType="1"/>
          </p:cNvCxnSpPr>
          <p:nvPr userDrawn="1"/>
        </p:nvCxnSpPr>
        <p:spPr bwMode="auto">
          <a:xfrm>
            <a:off x="353616" y="120253"/>
            <a:ext cx="0" cy="394097"/>
          </a:xfrm>
          <a:prstGeom prst="line">
            <a:avLst/>
          </a:prstGeom>
          <a:noFill/>
          <a:ln w="38100" algn="ctr">
            <a:solidFill>
              <a:srgbClr val="FFFFFF"/>
            </a:solidFill>
            <a:miter lim="800000"/>
          </a:ln>
          <a:extLst>
            <a:ext uri="{909E8E84-426E-40DD-AFC4-6F175D3DCCD1}">
              <a14:hiddenFill xmlns:a14="http://schemas.microsoft.com/office/drawing/2010/main">
                <a:noFill/>
              </a14:hiddenFill>
            </a:ext>
          </a:extLst>
        </p:spPr>
      </p:cxnSp>
      <p:cxnSp>
        <p:nvCxnSpPr>
          <p:cNvPr id="8" name="直接连接符 7"/>
          <p:cNvCxnSpPr>
            <a:cxnSpLocks noChangeShapeType="1"/>
          </p:cNvCxnSpPr>
          <p:nvPr userDrawn="1"/>
        </p:nvCxnSpPr>
        <p:spPr bwMode="auto">
          <a:xfrm flipH="1">
            <a:off x="0" y="5132785"/>
            <a:ext cx="9145191" cy="0"/>
          </a:xfrm>
          <a:prstGeom prst="line">
            <a:avLst/>
          </a:prstGeom>
          <a:noFill/>
          <a:ln w="38100" algn="ctr">
            <a:solidFill>
              <a:srgbClr val="7FDADB"/>
            </a:solidFill>
            <a:miter lim="800000"/>
          </a:ln>
          <a:extLst>
            <a:ext uri="{909E8E84-426E-40DD-AFC4-6F175D3DCCD1}">
              <a14:hiddenFill xmlns:a14="http://schemas.microsoft.com/office/drawing/2010/main">
                <a:noFill/>
              </a14:hiddenFill>
            </a:ext>
          </a:extLst>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自定义内页">
    <p:bg>
      <p:bgPr>
        <a:solidFill>
          <a:schemeClr val="bg1"/>
        </a:solidFill>
        <a:effectLst/>
      </p:bgPr>
    </p:bg>
    <p:spTree>
      <p:nvGrpSpPr>
        <p:cNvPr id="1" name=""/>
        <p:cNvGrpSpPr/>
        <p:nvPr/>
      </p:nvGrpSpPr>
      <p:grpSpPr>
        <a:xfrm>
          <a:off x="0" y="0"/>
          <a:ext cx="0" cy="0"/>
          <a:chOff x="0" y="0"/>
          <a:chExt cx="0" cy="0"/>
        </a:xfrm>
      </p:grpSpPr>
      <p:sp>
        <p:nvSpPr>
          <p:cNvPr id="2" name="任意多边形 1"/>
          <p:cNvSpPr/>
          <p:nvPr userDrawn="1"/>
        </p:nvSpPr>
        <p:spPr bwMode="auto">
          <a:xfrm>
            <a:off x="2937273" y="130969"/>
            <a:ext cx="6207919" cy="383381"/>
          </a:xfrm>
          <a:custGeom>
            <a:avLst/>
            <a:gdLst>
              <a:gd name="T0" fmla="*/ 52553 w 9116251"/>
              <a:gd name="T1" fmla="*/ 0 h 510988"/>
              <a:gd name="T2" fmla="*/ 5625355 w 9116251"/>
              <a:gd name="T3" fmla="*/ 0 h 510988"/>
              <a:gd name="T4" fmla="*/ 5625355 w 9116251"/>
              <a:gd name="T5" fmla="*/ 511736 h 510988"/>
              <a:gd name="T6" fmla="*/ 52553 w 9116251"/>
              <a:gd name="T7" fmla="*/ 511736 h 510988"/>
              <a:gd name="T8" fmla="*/ 0 w 9116251"/>
              <a:gd name="T9" fmla="*/ 426446 h 510988"/>
              <a:gd name="T10" fmla="*/ 0 w 9116251"/>
              <a:gd name="T11" fmla="*/ 85290 h 510988"/>
              <a:gd name="T12" fmla="*/ 52553 w 9116251"/>
              <a:gd name="T13" fmla="*/ 0 h 5109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16251" h="510988">
                <a:moveTo>
                  <a:pt x="85166" y="0"/>
                </a:moveTo>
                <a:lnTo>
                  <a:pt x="9116251" y="0"/>
                </a:lnTo>
                <a:lnTo>
                  <a:pt x="9116251" y="510988"/>
                </a:lnTo>
                <a:lnTo>
                  <a:pt x="85166" y="510988"/>
                </a:lnTo>
                <a:cubicBezTo>
                  <a:pt x="38130" y="510988"/>
                  <a:pt x="0" y="472858"/>
                  <a:pt x="0" y="425822"/>
                </a:cubicBezTo>
                <a:lnTo>
                  <a:pt x="0" y="85166"/>
                </a:lnTo>
                <a:cubicBezTo>
                  <a:pt x="0" y="38130"/>
                  <a:pt x="38130" y="0"/>
                  <a:pt x="85166" y="0"/>
                </a:cubicBezTo>
                <a:close/>
              </a:path>
            </a:pathLst>
          </a:custGeom>
          <a:solidFill>
            <a:srgbClr val="7FDADB"/>
          </a:solid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nchor="ctr"/>
          <a:lstStyle/>
          <a:p>
            <a:endParaRPr lang="en-US" sz="1050"/>
          </a:p>
        </p:txBody>
      </p:sp>
      <p:sp>
        <p:nvSpPr>
          <p:cNvPr id="3" name="圆角矩形 2"/>
          <p:cNvSpPr>
            <a:spLocks noChangeArrowheads="1"/>
          </p:cNvSpPr>
          <p:nvPr userDrawn="1"/>
        </p:nvSpPr>
        <p:spPr bwMode="auto">
          <a:xfrm>
            <a:off x="477442" y="130969"/>
            <a:ext cx="2402681" cy="383381"/>
          </a:xfrm>
          <a:prstGeom prst="roundRect">
            <a:avLst>
              <a:gd name="adj" fmla="val 16667"/>
            </a:avLst>
          </a:prstGeom>
          <a:solidFill>
            <a:srgbClr val="EC7070"/>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zh-CN" altLang="en-US" sz="1050">
              <a:solidFill>
                <a:srgbClr val="FFFFFF"/>
              </a:solidFill>
              <a:latin typeface="Microsoft YaHei" panose="020B0503020204020204" pitchFamily="34" charset="-122"/>
            </a:endParaRPr>
          </a:p>
        </p:txBody>
      </p:sp>
      <p:sp>
        <p:nvSpPr>
          <p:cNvPr id="4" name="圆角矩形 3"/>
          <p:cNvSpPr>
            <a:spLocks noChangeArrowheads="1"/>
          </p:cNvSpPr>
          <p:nvPr userDrawn="1"/>
        </p:nvSpPr>
        <p:spPr bwMode="auto">
          <a:xfrm>
            <a:off x="532210" y="163116"/>
            <a:ext cx="2293144" cy="309563"/>
          </a:xfrm>
          <a:prstGeom prst="roundRect">
            <a:avLst>
              <a:gd name="adj" fmla="val 16667"/>
            </a:avLst>
          </a:prstGeom>
          <a:noFill/>
          <a:ln w="12700" algn="ctr">
            <a:solidFill>
              <a:srgbClr val="FFFFFF"/>
            </a:solidFill>
            <a:prstDash val="dash"/>
            <a:miter lim="800000"/>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endParaRPr lang="zh-CN" altLang="en-US" sz="1050">
              <a:solidFill>
                <a:srgbClr val="FFFFFF"/>
              </a:solidFill>
              <a:latin typeface="Microsoft YaHei" panose="020B0503020204020204" pitchFamily="34" charset="-122"/>
            </a:endParaRPr>
          </a:p>
        </p:txBody>
      </p:sp>
      <p:cxnSp>
        <p:nvCxnSpPr>
          <p:cNvPr id="5" name="直接连接符 4"/>
          <p:cNvCxnSpPr>
            <a:cxnSpLocks noChangeShapeType="1"/>
          </p:cNvCxnSpPr>
          <p:nvPr userDrawn="1"/>
        </p:nvCxnSpPr>
        <p:spPr bwMode="auto">
          <a:xfrm>
            <a:off x="2988469" y="130969"/>
            <a:ext cx="0" cy="392906"/>
          </a:xfrm>
          <a:prstGeom prst="line">
            <a:avLst/>
          </a:prstGeom>
          <a:noFill/>
          <a:ln w="38100" algn="ctr">
            <a:solidFill>
              <a:srgbClr val="FFFFFF"/>
            </a:solidFill>
            <a:miter lim="800000"/>
          </a:ln>
          <a:extLst>
            <a:ext uri="{909E8E84-426E-40DD-AFC4-6F175D3DCCD1}">
              <a14:hiddenFill xmlns:a14="http://schemas.microsoft.com/office/drawing/2010/main">
                <a:noFill/>
              </a14:hiddenFill>
            </a:ext>
          </a:extLst>
        </p:spPr>
      </p:cxnSp>
      <p:sp>
        <p:nvSpPr>
          <p:cNvPr id="6" name="任意多边形 5"/>
          <p:cNvSpPr/>
          <p:nvPr userDrawn="1"/>
        </p:nvSpPr>
        <p:spPr bwMode="auto">
          <a:xfrm>
            <a:off x="-1191" y="130969"/>
            <a:ext cx="419101" cy="383381"/>
          </a:xfrm>
          <a:custGeom>
            <a:avLst/>
            <a:gdLst>
              <a:gd name="T0" fmla="*/ 0 w 558706"/>
              <a:gd name="T1" fmla="*/ 0 h 510988"/>
              <a:gd name="T2" fmla="*/ 473926 w 558706"/>
              <a:gd name="T3" fmla="*/ 0 h 510988"/>
              <a:gd name="T4" fmla="*/ 559159 w 558706"/>
              <a:gd name="T5" fmla="*/ 85290 h 510988"/>
              <a:gd name="T6" fmla="*/ 559159 w 558706"/>
              <a:gd name="T7" fmla="*/ 426446 h 510988"/>
              <a:gd name="T8" fmla="*/ 473926 w 558706"/>
              <a:gd name="T9" fmla="*/ 511736 h 510988"/>
              <a:gd name="T10" fmla="*/ 0 w 558706"/>
              <a:gd name="T11" fmla="*/ 511736 h 5109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8706" h="510988">
                <a:moveTo>
                  <a:pt x="0" y="0"/>
                </a:moveTo>
                <a:lnTo>
                  <a:pt x="473540" y="0"/>
                </a:lnTo>
                <a:cubicBezTo>
                  <a:pt x="520576" y="0"/>
                  <a:pt x="558706" y="38130"/>
                  <a:pt x="558706" y="85166"/>
                </a:cubicBezTo>
                <a:lnTo>
                  <a:pt x="558706" y="425822"/>
                </a:lnTo>
                <a:cubicBezTo>
                  <a:pt x="558706" y="472858"/>
                  <a:pt x="520576" y="510988"/>
                  <a:pt x="473540" y="510988"/>
                </a:cubicBezTo>
                <a:lnTo>
                  <a:pt x="0" y="510988"/>
                </a:lnTo>
                <a:lnTo>
                  <a:pt x="0" y="0"/>
                </a:lnTo>
                <a:close/>
              </a:path>
            </a:pathLst>
          </a:custGeom>
          <a:solidFill>
            <a:srgbClr val="7FDADB"/>
          </a:solid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nchor="ctr"/>
          <a:lstStyle/>
          <a:p>
            <a:endParaRPr lang="en-US" sz="1050"/>
          </a:p>
        </p:txBody>
      </p:sp>
      <p:cxnSp>
        <p:nvCxnSpPr>
          <p:cNvPr id="7" name="直接连接符 6"/>
          <p:cNvCxnSpPr>
            <a:cxnSpLocks noChangeShapeType="1"/>
          </p:cNvCxnSpPr>
          <p:nvPr userDrawn="1"/>
        </p:nvCxnSpPr>
        <p:spPr bwMode="auto">
          <a:xfrm>
            <a:off x="353616" y="120253"/>
            <a:ext cx="0" cy="394097"/>
          </a:xfrm>
          <a:prstGeom prst="line">
            <a:avLst/>
          </a:prstGeom>
          <a:noFill/>
          <a:ln w="38100" algn="ctr">
            <a:solidFill>
              <a:srgbClr val="FFFFFF"/>
            </a:solidFill>
            <a:miter lim="800000"/>
          </a:ln>
          <a:extLst>
            <a:ext uri="{909E8E84-426E-40DD-AFC4-6F175D3DCCD1}">
              <a14:hiddenFill xmlns:a14="http://schemas.microsoft.com/office/drawing/2010/main">
                <a:noFill/>
              </a14:hiddenFill>
            </a:ext>
          </a:extLst>
        </p:spPr>
      </p:cxnSp>
      <p:cxnSp>
        <p:nvCxnSpPr>
          <p:cNvPr id="8" name="直接连接符 7"/>
          <p:cNvCxnSpPr>
            <a:cxnSpLocks noChangeShapeType="1"/>
          </p:cNvCxnSpPr>
          <p:nvPr userDrawn="1"/>
        </p:nvCxnSpPr>
        <p:spPr bwMode="auto">
          <a:xfrm flipH="1">
            <a:off x="0" y="5132785"/>
            <a:ext cx="9145191" cy="0"/>
          </a:xfrm>
          <a:prstGeom prst="line">
            <a:avLst/>
          </a:prstGeom>
          <a:noFill/>
          <a:ln w="38100" algn="ctr">
            <a:solidFill>
              <a:srgbClr val="7FDADB"/>
            </a:solidFill>
            <a:miter lim="800000"/>
          </a:ln>
          <a:extLst>
            <a:ext uri="{909E8E84-426E-40DD-AFC4-6F175D3DCCD1}">
              <a14:hiddenFill xmlns:a14="http://schemas.microsoft.com/office/drawing/2010/main">
                <a:noFill/>
              </a14:hiddenFill>
            </a:ext>
          </a:extLst>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任意多边形 8"/>
          <p:cNvSpPr/>
          <p:nvPr userDrawn="1"/>
        </p:nvSpPr>
        <p:spPr>
          <a:xfrm>
            <a:off x="0" y="4676775"/>
            <a:ext cx="9145191" cy="5060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solidFill>
                <a:srgbClr val="FFFFFF"/>
              </a:solidFill>
            </a:endParaRPr>
          </a:p>
        </p:txBody>
      </p:sp>
      <p:sp>
        <p:nvSpPr>
          <p:cNvPr id="3" name="任意多边形 9"/>
          <p:cNvSpPr/>
          <p:nvPr userDrawn="1"/>
        </p:nvSpPr>
        <p:spPr>
          <a:xfrm flipH="1">
            <a:off x="0" y="4624388"/>
            <a:ext cx="9145191" cy="469106"/>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5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endParaRPr lang="en-US"/>
          </a:p>
        </p:txBody>
      </p:sp>
      <p:sp>
        <p:nvSpPr>
          <p:cNvPr id="4" name="Rectangle 4"/>
          <p:cNvSpPr>
            <a:spLocks noGrp="1" noChangeArrowheads="1"/>
          </p:cNvSpPr>
          <p:nvPr userDrawn="1">
            <p:ph type="dt" sz="half" idx="10"/>
          </p:nvPr>
        </p:nvSpPr>
        <p:spPr/>
        <p:txBody>
          <a:bodyPr/>
          <a:lstStyle>
            <a:lvl1pPr>
              <a:defRPr/>
            </a:lvl1pPr>
          </a:lstStyle>
          <a:p>
            <a:pPr>
              <a:defRPr/>
            </a:pPr>
            <a:endParaRPr lang="en-GB"/>
          </a:p>
        </p:txBody>
      </p:sp>
      <p:sp>
        <p:nvSpPr>
          <p:cNvPr id="5" name="Rectangle 5"/>
          <p:cNvSpPr>
            <a:spLocks noGrp="1" noChangeArrowheads="1"/>
          </p:cNvSpPr>
          <p:nvPr userDrawn="1">
            <p:ph type="ftr" sz="quarter" idx="11"/>
          </p:nvPr>
        </p:nvSpPr>
        <p:spPr/>
        <p:txBody>
          <a:bodyPr/>
          <a:lstStyle>
            <a:lvl1pPr>
              <a:defRPr/>
            </a:lvl1pPr>
          </a:lstStyle>
          <a:p>
            <a:pPr>
              <a:defRPr/>
            </a:pPr>
            <a:endParaRPr lang="en-GB"/>
          </a:p>
        </p:txBody>
      </p:sp>
      <p:sp>
        <p:nvSpPr>
          <p:cNvPr id="6" name="Rectangle 6"/>
          <p:cNvSpPr>
            <a:spLocks noGrp="1" noChangeArrowheads="1"/>
          </p:cNvSpPr>
          <p:nvPr userDrawn="1">
            <p:ph type="sldNum" sz="quarter" idx="12"/>
          </p:nvPr>
        </p:nvSpPr>
        <p:spPr/>
        <p:txBody>
          <a:bodyPr/>
          <a:lstStyle>
            <a:lvl1pPr>
              <a:defRPr/>
            </a:lvl1pPr>
          </a:lstStyle>
          <a:p>
            <a:pPr>
              <a:defRPr/>
            </a:pPr>
            <a:fld id="{B5F6F172-CA18-4E4D-9F8F-1D3BB449442C}" type="slidenum">
              <a:rPr lang="en-GB" altLang="en-US"/>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Rectangle 4"/>
          <p:cNvSpPr>
            <a:spLocks noGrp="1" noChangeArrowheads="1"/>
          </p:cNvSpPr>
          <p:nvPr userDrawn="1">
            <p:ph type="dt" sz="half" idx="10"/>
          </p:nvPr>
        </p:nvSpPr>
        <p:spPr/>
        <p:txBody>
          <a:bodyPr/>
          <a:lstStyle>
            <a:lvl1pPr>
              <a:defRPr/>
            </a:lvl1pPr>
          </a:lstStyle>
          <a:p>
            <a:pPr>
              <a:defRPr/>
            </a:pPr>
            <a:endParaRPr lang="en-GB"/>
          </a:p>
        </p:txBody>
      </p:sp>
      <p:sp>
        <p:nvSpPr>
          <p:cNvPr id="6" name="Rectangle 5"/>
          <p:cNvSpPr>
            <a:spLocks noGrp="1" noChangeArrowheads="1"/>
          </p:cNvSpPr>
          <p:nvPr userDrawn="1">
            <p:ph type="ftr" sz="quarter" idx="11"/>
          </p:nvPr>
        </p:nvSpPr>
        <p:spPr/>
        <p:txBody>
          <a:bodyPr/>
          <a:lstStyle>
            <a:lvl1pPr>
              <a:defRPr/>
            </a:lvl1pPr>
          </a:lstStyle>
          <a:p>
            <a:pPr>
              <a:defRPr/>
            </a:pPr>
            <a:endParaRPr lang="en-GB"/>
          </a:p>
        </p:txBody>
      </p:sp>
      <p:sp>
        <p:nvSpPr>
          <p:cNvPr id="7" name="Rectangle 6"/>
          <p:cNvSpPr>
            <a:spLocks noGrp="1" noChangeArrowheads="1"/>
          </p:cNvSpPr>
          <p:nvPr userDrawn="1">
            <p:ph type="sldNum" sz="quarter" idx="12"/>
          </p:nvPr>
        </p:nvSpPr>
        <p:spPr/>
        <p:txBody>
          <a:bodyPr/>
          <a:lstStyle>
            <a:lvl1pPr>
              <a:defRPr/>
            </a:lvl1pPr>
          </a:lstStyle>
          <a:p>
            <a:pPr>
              <a:defRPr/>
            </a:pPr>
            <a:fld id="{4D6B9AF9-2FF4-4D62-BA0B-5A346B5FA7BD}" type="slidenum">
              <a:rPr lang="en-GB" altLang="en-US"/>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7" name="Rectangle 4"/>
          <p:cNvSpPr>
            <a:spLocks noGrp="1" noChangeArrowheads="1"/>
          </p:cNvSpPr>
          <p:nvPr userDrawn="1">
            <p:ph type="dt" sz="half" idx="10"/>
          </p:nvPr>
        </p:nvSpPr>
        <p:spPr/>
        <p:txBody>
          <a:bodyPr/>
          <a:lstStyle>
            <a:lvl1pPr>
              <a:defRPr/>
            </a:lvl1pPr>
          </a:lstStyle>
          <a:p>
            <a:pPr>
              <a:defRPr/>
            </a:pPr>
            <a:endParaRPr lang="en-GB"/>
          </a:p>
        </p:txBody>
      </p:sp>
      <p:sp>
        <p:nvSpPr>
          <p:cNvPr id="8" name="Rectangle 5"/>
          <p:cNvSpPr>
            <a:spLocks noGrp="1" noChangeArrowheads="1"/>
          </p:cNvSpPr>
          <p:nvPr userDrawn="1">
            <p:ph type="ftr" sz="quarter" idx="11"/>
          </p:nvPr>
        </p:nvSpPr>
        <p:spPr/>
        <p:txBody>
          <a:bodyPr/>
          <a:lstStyle>
            <a:lvl1pPr>
              <a:defRPr/>
            </a:lvl1pPr>
          </a:lstStyle>
          <a:p>
            <a:pPr>
              <a:defRPr/>
            </a:pPr>
            <a:endParaRPr lang="en-GB"/>
          </a:p>
        </p:txBody>
      </p:sp>
      <p:sp>
        <p:nvSpPr>
          <p:cNvPr id="9" name="Rectangle 6"/>
          <p:cNvSpPr>
            <a:spLocks noGrp="1" noChangeArrowheads="1"/>
          </p:cNvSpPr>
          <p:nvPr userDrawn="1">
            <p:ph type="sldNum" sz="quarter" idx="12"/>
          </p:nvPr>
        </p:nvSpPr>
        <p:spPr/>
        <p:txBody>
          <a:bodyPr/>
          <a:lstStyle>
            <a:lvl1pPr>
              <a:defRPr/>
            </a:lvl1pPr>
          </a:lstStyle>
          <a:p>
            <a:pPr>
              <a:defRPr/>
            </a:pPr>
            <a:fld id="{1A9D26F6-918A-4F2E-A79C-3192F4207526}" type="slidenum">
              <a:rPr lang="en-GB" altLang="en-US"/>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userDrawn="1">
            <p:ph type="dt" sz="half" idx="10"/>
          </p:nvPr>
        </p:nvSpPr>
        <p:spPr/>
        <p:txBody>
          <a:bodyPr/>
          <a:lstStyle>
            <a:lvl1pPr>
              <a:defRPr/>
            </a:lvl1pPr>
          </a:lstStyle>
          <a:p>
            <a:pPr>
              <a:defRPr/>
            </a:pPr>
            <a:endParaRPr lang="en-GB"/>
          </a:p>
        </p:txBody>
      </p:sp>
      <p:sp>
        <p:nvSpPr>
          <p:cNvPr id="4" name="Rectangle 5"/>
          <p:cNvSpPr>
            <a:spLocks noGrp="1" noChangeArrowheads="1"/>
          </p:cNvSpPr>
          <p:nvPr userDrawn="1">
            <p:ph type="ftr" sz="quarter" idx="11"/>
          </p:nvPr>
        </p:nvSpPr>
        <p:spPr/>
        <p:txBody>
          <a:bodyPr/>
          <a:lstStyle>
            <a:lvl1pPr>
              <a:defRPr/>
            </a:lvl1pPr>
          </a:lstStyle>
          <a:p>
            <a:pPr>
              <a:defRPr/>
            </a:pPr>
            <a:endParaRPr lang="en-GB"/>
          </a:p>
        </p:txBody>
      </p:sp>
      <p:sp>
        <p:nvSpPr>
          <p:cNvPr id="5" name="Rectangle 6"/>
          <p:cNvSpPr>
            <a:spLocks noGrp="1" noChangeArrowheads="1"/>
          </p:cNvSpPr>
          <p:nvPr userDrawn="1">
            <p:ph type="sldNum" sz="quarter" idx="12"/>
          </p:nvPr>
        </p:nvSpPr>
        <p:spPr/>
        <p:txBody>
          <a:bodyPr/>
          <a:lstStyle>
            <a:lvl1pPr>
              <a:defRPr/>
            </a:lvl1pPr>
          </a:lstStyle>
          <a:p>
            <a:pPr>
              <a:defRPr/>
            </a:pPr>
            <a:fld id="{9829F22D-4CAD-4BE6-8127-412ABBDD3CFF}" type="slidenum">
              <a:rPr lang="en-GB" altLang="en-US"/>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p:txBody>
          <a:bodyPr/>
          <a:lstStyle>
            <a:lvl1pPr>
              <a:defRPr/>
            </a:lvl1pPr>
          </a:lstStyle>
          <a:p>
            <a:pPr>
              <a:defRPr/>
            </a:pPr>
            <a:endParaRPr lang="en-GB"/>
          </a:p>
        </p:txBody>
      </p:sp>
      <p:sp>
        <p:nvSpPr>
          <p:cNvPr id="3" name="Rectangle 5"/>
          <p:cNvSpPr>
            <a:spLocks noGrp="1" noChangeArrowheads="1"/>
          </p:cNvSpPr>
          <p:nvPr userDrawn="1">
            <p:ph type="ftr" sz="quarter" idx="11"/>
          </p:nvPr>
        </p:nvSpPr>
        <p:spPr/>
        <p:txBody>
          <a:bodyPr/>
          <a:lstStyle>
            <a:lvl1pPr>
              <a:defRPr/>
            </a:lvl1pPr>
          </a:lstStyle>
          <a:p>
            <a:pPr>
              <a:defRPr/>
            </a:pPr>
            <a:endParaRPr lang="en-GB"/>
          </a:p>
        </p:txBody>
      </p:sp>
      <p:sp>
        <p:nvSpPr>
          <p:cNvPr id="4" name="Rectangle 6"/>
          <p:cNvSpPr>
            <a:spLocks noGrp="1" noChangeArrowheads="1"/>
          </p:cNvSpPr>
          <p:nvPr userDrawn="1">
            <p:ph type="sldNum" sz="quarter" idx="12"/>
          </p:nvPr>
        </p:nvSpPr>
        <p:spPr/>
        <p:txBody>
          <a:bodyPr/>
          <a:lstStyle>
            <a:lvl1pPr>
              <a:defRPr/>
            </a:lvl1pPr>
          </a:lstStyle>
          <a:p>
            <a:pPr>
              <a:defRPr/>
            </a:pPr>
            <a:fld id="{A0E172C9-7EE3-40C2-BAEA-56ACA45B662E}" type="slidenum">
              <a:rPr lang="en-GB" altLang="en-US"/>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Rectangle 4"/>
          <p:cNvSpPr>
            <a:spLocks noGrp="1" noChangeArrowheads="1"/>
          </p:cNvSpPr>
          <p:nvPr userDrawn="1">
            <p:ph type="dt" sz="half" idx="10"/>
          </p:nvPr>
        </p:nvSpPr>
        <p:spPr/>
        <p:txBody>
          <a:bodyPr/>
          <a:lstStyle>
            <a:lvl1pPr>
              <a:defRPr/>
            </a:lvl1pPr>
          </a:lstStyle>
          <a:p>
            <a:pPr>
              <a:defRPr/>
            </a:pPr>
            <a:endParaRPr lang="en-GB"/>
          </a:p>
        </p:txBody>
      </p:sp>
      <p:sp>
        <p:nvSpPr>
          <p:cNvPr id="6" name="Rectangle 5"/>
          <p:cNvSpPr>
            <a:spLocks noGrp="1" noChangeArrowheads="1"/>
          </p:cNvSpPr>
          <p:nvPr userDrawn="1">
            <p:ph type="ftr" sz="quarter" idx="11"/>
          </p:nvPr>
        </p:nvSpPr>
        <p:spPr/>
        <p:txBody>
          <a:bodyPr/>
          <a:lstStyle>
            <a:lvl1pPr>
              <a:defRPr/>
            </a:lvl1pPr>
          </a:lstStyle>
          <a:p>
            <a:pPr>
              <a:defRPr/>
            </a:pPr>
            <a:endParaRPr lang="en-GB"/>
          </a:p>
        </p:txBody>
      </p:sp>
      <p:sp>
        <p:nvSpPr>
          <p:cNvPr id="7" name="Rectangle 6"/>
          <p:cNvSpPr>
            <a:spLocks noGrp="1" noChangeArrowheads="1"/>
          </p:cNvSpPr>
          <p:nvPr userDrawn="1">
            <p:ph type="sldNum" sz="quarter" idx="12"/>
          </p:nvPr>
        </p:nvSpPr>
        <p:spPr/>
        <p:txBody>
          <a:bodyPr/>
          <a:lstStyle>
            <a:lvl1pPr>
              <a:defRPr/>
            </a:lvl1pPr>
          </a:lstStyle>
          <a:p>
            <a:pPr>
              <a:defRPr/>
            </a:pPr>
            <a:fld id="{5648D514-2AF2-42FF-8B15-DEC89ABD099A}" type="slidenum">
              <a:rPr lang="en-GB" altLang="en-US"/>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endParaRPr lang="en-US"/>
          </a:p>
        </p:txBody>
      </p:sp>
      <p:sp>
        <p:nvSpPr>
          <p:cNvPr id="5" name="Rectangle 4"/>
          <p:cNvSpPr>
            <a:spLocks noGrp="1" noChangeArrowheads="1"/>
          </p:cNvSpPr>
          <p:nvPr userDrawn="1">
            <p:ph type="dt" sz="half" idx="10"/>
          </p:nvPr>
        </p:nvSpPr>
        <p:spPr/>
        <p:txBody>
          <a:bodyPr/>
          <a:lstStyle>
            <a:lvl1pPr>
              <a:defRPr/>
            </a:lvl1pPr>
          </a:lstStyle>
          <a:p>
            <a:pPr>
              <a:defRPr/>
            </a:pPr>
            <a:endParaRPr lang="en-GB"/>
          </a:p>
        </p:txBody>
      </p:sp>
      <p:sp>
        <p:nvSpPr>
          <p:cNvPr id="6" name="Rectangle 5"/>
          <p:cNvSpPr>
            <a:spLocks noGrp="1" noChangeArrowheads="1"/>
          </p:cNvSpPr>
          <p:nvPr userDrawn="1">
            <p:ph type="ftr" sz="quarter" idx="11"/>
          </p:nvPr>
        </p:nvSpPr>
        <p:spPr/>
        <p:txBody>
          <a:bodyPr/>
          <a:lstStyle>
            <a:lvl1pPr>
              <a:defRPr/>
            </a:lvl1pPr>
          </a:lstStyle>
          <a:p>
            <a:pPr>
              <a:defRPr/>
            </a:pPr>
            <a:endParaRPr lang="en-GB"/>
          </a:p>
        </p:txBody>
      </p:sp>
      <p:sp>
        <p:nvSpPr>
          <p:cNvPr id="7" name="Rectangle 6"/>
          <p:cNvSpPr>
            <a:spLocks noGrp="1" noChangeArrowheads="1"/>
          </p:cNvSpPr>
          <p:nvPr userDrawn="1">
            <p:ph type="sldNum" sz="quarter" idx="12"/>
          </p:nvPr>
        </p:nvSpPr>
        <p:spPr/>
        <p:txBody>
          <a:bodyPr/>
          <a:lstStyle>
            <a:lvl1pPr>
              <a:defRPr/>
            </a:lvl1pPr>
          </a:lstStyle>
          <a:p>
            <a:pPr>
              <a:defRPr/>
            </a:pPr>
            <a:fld id="{C97924E0-0B17-4C87-A32F-05C2A04A0EC3}" type="slidenum">
              <a:rPr lang="en-GB" altLang="en-US"/>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image" Target="../media/image2.png"/><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3"/>
          <p:cNvSpPr/>
          <p:nvPr userDrawn="1"/>
        </p:nvSpPr>
        <p:spPr bwMode="auto">
          <a:xfrm>
            <a:off x="8132763" y="3395664"/>
            <a:ext cx="793750" cy="1722835"/>
          </a:xfrm>
          <a:custGeom>
            <a:avLst/>
            <a:gdLst>
              <a:gd name="T0" fmla="*/ 2147483646 w 500"/>
              <a:gd name="T1" fmla="*/ 2147483646 h 1447"/>
              <a:gd name="T2" fmla="*/ 2147483646 w 500"/>
              <a:gd name="T3" fmla="*/ 2147483646 h 1447"/>
              <a:gd name="T4" fmla="*/ 2147483646 w 500"/>
              <a:gd name="T5" fmla="*/ 2147483646 h 1447"/>
              <a:gd name="T6" fmla="*/ 2147483646 w 500"/>
              <a:gd name="T7" fmla="*/ 2147483646 h 1447"/>
              <a:gd name="T8" fmla="*/ 2147483646 w 500"/>
              <a:gd name="T9" fmla="*/ 2147483646 h 1447"/>
              <a:gd name="T10" fmla="*/ 2147483646 w 500"/>
              <a:gd name="T11" fmla="*/ 2147483646 h 1447"/>
              <a:gd name="T12" fmla="*/ 2147483646 w 500"/>
              <a:gd name="T13" fmla="*/ 2147483646 h 1447"/>
              <a:gd name="T14" fmla="*/ 2147483646 w 500"/>
              <a:gd name="T15" fmla="*/ 2147483646 h 1447"/>
              <a:gd name="T16" fmla="*/ 2147483646 w 500"/>
              <a:gd name="T17" fmla="*/ 2147483646 h 1447"/>
              <a:gd name="T18" fmla="*/ 2147483646 w 500"/>
              <a:gd name="T19" fmla="*/ 2147483646 h 1447"/>
              <a:gd name="T20" fmla="*/ 2147483646 w 500"/>
              <a:gd name="T21" fmla="*/ 2147483646 h 1447"/>
              <a:gd name="T22" fmla="*/ 2147483646 w 500"/>
              <a:gd name="T23" fmla="*/ 2147483646 h 1447"/>
              <a:gd name="T24" fmla="*/ 2147483646 w 500"/>
              <a:gd name="T25" fmla="*/ 2147483646 h 1447"/>
              <a:gd name="T26" fmla="*/ 2147483646 w 500"/>
              <a:gd name="T27" fmla="*/ 2147483646 h 1447"/>
              <a:gd name="T28" fmla="*/ 2147483646 w 500"/>
              <a:gd name="T29" fmla="*/ 2147483646 h 1447"/>
              <a:gd name="T30" fmla="*/ 2147483646 w 500"/>
              <a:gd name="T31" fmla="*/ 2147483646 h 1447"/>
              <a:gd name="T32" fmla="*/ 2147483646 w 500"/>
              <a:gd name="T33" fmla="*/ 2147483646 h 1447"/>
              <a:gd name="T34" fmla="*/ 2147483646 w 500"/>
              <a:gd name="T35" fmla="*/ 2147483646 h 1447"/>
              <a:gd name="T36" fmla="*/ 2147483646 w 500"/>
              <a:gd name="T37" fmla="*/ 2147483646 h 1447"/>
              <a:gd name="T38" fmla="*/ 2147483646 w 500"/>
              <a:gd name="T39" fmla="*/ 2147483646 h 1447"/>
              <a:gd name="T40" fmla="*/ 2147483646 w 500"/>
              <a:gd name="T41" fmla="*/ 2147483646 h 1447"/>
              <a:gd name="T42" fmla="*/ 2147483646 w 500"/>
              <a:gd name="T43" fmla="*/ 2147483646 h 1447"/>
              <a:gd name="T44" fmla="*/ 2147483646 w 500"/>
              <a:gd name="T45" fmla="*/ 2147483646 h 1447"/>
              <a:gd name="T46" fmla="*/ 2147483646 w 500"/>
              <a:gd name="T47" fmla="*/ 2147483646 h 1447"/>
              <a:gd name="T48" fmla="*/ 2147483646 w 500"/>
              <a:gd name="T49" fmla="*/ 2147483646 h 1447"/>
              <a:gd name="T50" fmla="*/ 2147483646 w 500"/>
              <a:gd name="T51" fmla="*/ 2147483646 h 1447"/>
              <a:gd name="T52" fmla="*/ 2147483646 w 500"/>
              <a:gd name="T53" fmla="*/ 2147483646 h 1447"/>
              <a:gd name="T54" fmla="*/ 2147483646 w 500"/>
              <a:gd name="T55" fmla="*/ 2147483646 h 1447"/>
              <a:gd name="T56" fmla="*/ 2147483646 w 500"/>
              <a:gd name="T57" fmla="*/ 2147483646 h 1447"/>
              <a:gd name="T58" fmla="*/ 2147483646 w 500"/>
              <a:gd name="T59" fmla="*/ 2147483646 h 1447"/>
              <a:gd name="T60" fmla="*/ 0 w 500"/>
              <a:gd name="T61" fmla="*/ 2147483646 h 1447"/>
              <a:gd name="T62" fmla="*/ 2147483646 w 500"/>
              <a:gd name="T63" fmla="*/ 2147483646 h 1447"/>
              <a:gd name="T64" fmla="*/ 2147483646 w 500"/>
              <a:gd name="T65" fmla="*/ 2147483646 h 1447"/>
              <a:gd name="T66" fmla="*/ 2147483646 w 500"/>
              <a:gd name="T67" fmla="*/ 2147483646 h 1447"/>
              <a:gd name="T68" fmla="*/ 2147483646 w 500"/>
              <a:gd name="T69" fmla="*/ 2147483646 h 1447"/>
              <a:gd name="T70" fmla="*/ 2147483646 w 500"/>
              <a:gd name="T71" fmla="*/ 0 h 1447"/>
              <a:gd name="T72" fmla="*/ 2147483646 w 500"/>
              <a:gd name="T73" fmla="*/ 2147483646 h 1447"/>
              <a:gd name="T74" fmla="*/ 2147483646 w 500"/>
              <a:gd name="T75" fmla="*/ 2147483646 h 1447"/>
              <a:gd name="T76" fmla="*/ 2147483646 w 500"/>
              <a:gd name="T77" fmla="*/ 2147483646 h 1447"/>
              <a:gd name="T78" fmla="*/ 2147483646 w 500"/>
              <a:gd name="T79" fmla="*/ 2147483646 h 1447"/>
              <a:gd name="T80" fmla="*/ 2147483646 w 500"/>
              <a:gd name="T81" fmla="*/ 2147483646 h 1447"/>
              <a:gd name="T82" fmla="*/ 2147483646 w 500"/>
              <a:gd name="T83" fmla="*/ 2147483646 h 1447"/>
              <a:gd name="T84" fmla="*/ 2147483646 w 500"/>
              <a:gd name="T85" fmla="*/ 2147483646 h 1447"/>
              <a:gd name="T86" fmla="*/ 2147483646 w 500"/>
              <a:gd name="T87" fmla="*/ 2147483646 h 1447"/>
              <a:gd name="T88" fmla="*/ 2147483646 w 500"/>
              <a:gd name="T89" fmla="*/ 2147483646 h 1447"/>
              <a:gd name="T90" fmla="*/ 2147483646 w 500"/>
              <a:gd name="T91" fmla="*/ 2147483646 h 14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0" h="1447">
                <a:moveTo>
                  <a:pt x="467" y="471"/>
                </a:moveTo>
                <a:lnTo>
                  <a:pt x="467" y="471"/>
                </a:lnTo>
                <a:lnTo>
                  <a:pt x="473" y="492"/>
                </a:lnTo>
                <a:lnTo>
                  <a:pt x="479" y="516"/>
                </a:lnTo>
                <a:lnTo>
                  <a:pt x="484" y="542"/>
                </a:lnTo>
                <a:lnTo>
                  <a:pt x="487" y="571"/>
                </a:lnTo>
                <a:lnTo>
                  <a:pt x="494" y="634"/>
                </a:lnTo>
                <a:lnTo>
                  <a:pt x="499" y="701"/>
                </a:lnTo>
                <a:lnTo>
                  <a:pt x="500" y="775"/>
                </a:lnTo>
                <a:lnTo>
                  <a:pt x="500" y="851"/>
                </a:lnTo>
                <a:lnTo>
                  <a:pt x="497" y="926"/>
                </a:lnTo>
                <a:lnTo>
                  <a:pt x="494" y="1002"/>
                </a:lnTo>
                <a:lnTo>
                  <a:pt x="486" y="1145"/>
                </a:lnTo>
                <a:lnTo>
                  <a:pt x="478" y="1262"/>
                </a:lnTo>
                <a:lnTo>
                  <a:pt x="467" y="1375"/>
                </a:lnTo>
                <a:lnTo>
                  <a:pt x="465" y="1389"/>
                </a:lnTo>
                <a:lnTo>
                  <a:pt x="460" y="1402"/>
                </a:lnTo>
                <a:lnTo>
                  <a:pt x="454" y="1415"/>
                </a:lnTo>
                <a:lnTo>
                  <a:pt x="446" y="1424"/>
                </a:lnTo>
                <a:lnTo>
                  <a:pt x="434" y="1434"/>
                </a:lnTo>
                <a:lnTo>
                  <a:pt x="422" y="1441"/>
                </a:lnTo>
                <a:lnTo>
                  <a:pt x="409" y="1445"/>
                </a:lnTo>
                <a:lnTo>
                  <a:pt x="394" y="1447"/>
                </a:lnTo>
                <a:lnTo>
                  <a:pt x="388" y="1445"/>
                </a:lnTo>
                <a:lnTo>
                  <a:pt x="383" y="1445"/>
                </a:lnTo>
                <a:lnTo>
                  <a:pt x="378" y="1442"/>
                </a:lnTo>
                <a:lnTo>
                  <a:pt x="375" y="1439"/>
                </a:lnTo>
                <a:lnTo>
                  <a:pt x="373" y="1436"/>
                </a:lnTo>
                <a:lnTo>
                  <a:pt x="373" y="1433"/>
                </a:lnTo>
                <a:lnTo>
                  <a:pt x="373" y="1421"/>
                </a:lnTo>
                <a:lnTo>
                  <a:pt x="380" y="1396"/>
                </a:lnTo>
                <a:lnTo>
                  <a:pt x="383" y="1381"/>
                </a:lnTo>
                <a:lnTo>
                  <a:pt x="383" y="1367"/>
                </a:lnTo>
                <a:lnTo>
                  <a:pt x="391" y="1256"/>
                </a:lnTo>
                <a:lnTo>
                  <a:pt x="397" y="1138"/>
                </a:lnTo>
                <a:lnTo>
                  <a:pt x="402" y="998"/>
                </a:lnTo>
                <a:lnTo>
                  <a:pt x="402" y="923"/>
                </a:lnTo>
                <a:lnTo>
                  <a:pt x="402" y="847"/>
                </a:lnTo>
                <a:lnTo>
                  <a:pt x="402" y="772"/>
                </a:lnTo>
                <a:lnTo>
                  <a:pt x="399" y="699"/>
                </a:lnTo>
                <a:lnTo>
                  <a:pt x="394" y="632"/>
                </a:lnTo>
                <a:lnTo>
                  <a:pt x="386" y="571"/>
                </a:lnTo>
                <a:lnTo>
                  <a:pt x="381" y="542"/>
                </a:lnTo>
                <a:lnTo>
                  <a:pt x="376" y="516"/>
                </a:lnTo>
                <a:lnTo>
                  <a:pt x="370" y="492"/>
                </a:lnTo>
                <a:lnTo>
                  <a:pt x="364" y="471"/>
                </a:lnTo>
                <a:lnTo>
                  <a:pt x="359" y="458"/>
                </a:lnTo>
                <a:lnTo>
                  <a:pt x="352" y="445"/>
                </a:lnTo>
                <a:lnTo>
                  <a:pt x="336" y="418"/>
                </a:lnTo>
                <a:lnTo>
                  <a:pt x="315" y="389"/>
                </a:lnTo>
                <a:lnTo>
                  <a:pt x="290" y="357"/>
                </a:lnTo>
                <a:lnTo>
                  <a:pt x="261" y="325"/>
                </a:lnTo>
                <a:lnTo>
                  <a:pt x="230" y="291"/>
                </a:lnTo>
                <a:lnTo>
                  <a:pt x="166" y="225"/>
                </a:lnTo>
                <a:lnTo>
                  <a:pt x="105" y="166"/>
                </a:lnTo>
                <a:lnTo>
                  <a:pt x="52" y="118"/>
                </a:lnTo>
                <a:lnTo>
                  <a:pt x="0" y="73"/>
                </a:lnTo>
                <a:lnTo>
                  <a:pt x="2" y="64"/>
                </a:lnTo>
                <a:lnTo>
                  <a:pt x="3" y="58"/>
                </a:lnTo>
                <a:lnTo>
                  <a:pt x="7" y="52"/>
                </a:lnTo>
                <a:lnTo>
                  <a:pt x="11" y="44"/>
                </a:lnTo>
                <a:lnTo>
                  <a:pt x="23" y="32"/>
                </a:lnTo>
                <a:lnTo>
                  <a:pt x="37" y="21"/>
                </a:lnTo>
                <a:lnTo>
                  <a:pt x="50" y="13"/>
                </a:lnTo>
                <a:lnTo>
                  <a:pt x="61" y="7"/>
                </a:lnTo>
                <a:lnTo>
                  <a:pt x="73" y="0"/>
                </a:lnTo>
                <a:lnTo>
                  <a:pt x="87" y="2"/>
                </a:lnTo>
                <a:lnTo>
                  <a:pt x="102" y="7"/>
                </a:lnTo>
                <a:lnTo>
                  <a:pt x="113" y="13"/>
                </a:lnTo>
                <a:lnTo>
                  <a:pt x="124" y="21"/>
                </a:lnTo>
                <a:lnTo>
                  <a:pt x="132" y="32"/>
                </a:lnTo>
                <a:lnTo>
                  <a:pt x="139" y="44"/>
                </a:lnTo>
                <a:lnTo>
                  <a:pt x="143" y="58"/>
                </a:lnTo>
                <a:lnTo>
                  <a:pt x="145" y="73"/>
                </a:lnTo>
                <a:lnTo>
                  <a:pt x="190" y="118"/>
                </a:lnTo>
                <a:lnTo>
                  <a:pt x="235" y="167"/>
                </a:lnTo>
                <a:lnTo>
                  <a:pt x="290" y="227"/>
                </a:lnTo>
                <a:lnTo>
                  <a:pt x="346" y="291"/>
                </a:lnTo>
                <a:lnTo>
                  <a:pt x="373" y="325"/>
                </a:lnTo>
                <a:lnTo>
                  <a:pt x="399" y="357"/>
                </a:lnTo>
                <a:lnTo>
                  <a:pt x="422" y="389"/>
                </a:lnTo>
                <a:lnTo>
                  <a:pt x="441" y="418"/>
                </a:lnTo>
                <a:lnTo>
                  <a:pt x="455" y="447"/>
                </a:lnTo>
                <a:lnTo>
                  <a:pt x="467" y="471"/>
                </a:lnTo>
                <a:close/>
              </a:path>
            </a:pathLst>
          </a:custGeom>
          <a:solidFill>
            <a:srgbClr val="B9CC7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27" name="Freeform 14"/>
          <p:cNvSpPr/>
          <p:nvPr userDrawn="1"/>
        </p:nvSpPr>
        <p:spPr bwMode="auto">
          <a:xfrm>
            <a:off x="7877175" y="3213497"/>
            <a:ext cx="628650" cy="471488"/>
          </a:xfrm>
          <a:custGeom>
            <a:avLst/>
            <a:gdLst>
              <a:gd name="T0" fmla="*/ 2147483646 w 396"/>
              <a:gd name="T1" fmla="*/ 2147483646 h 396"/>
              <a:gd name="T2" fmla="*/ 2147483646 w 396"/>
              <a:gd name="T3" fmla="*/ 2147483646 h 396"/>
              <a:gd name="T4" fmla="*/ 2147483646 w 396"/>
              <a:gd name="T5" fmla="*/ 2147483646 h 396"/>
              <a:gd name="T6" fmla="*/ 2147483646 w 396"/>
              <a:gd name="T7" fmla="*/ 2147483646 h 396"/>
              <a:gd name="T8" fmla="*/ 2147483646 w 396"/>
              <a:gd name="T9" fmla="*/ 2147483646 h 396"/>
              <a:gd name="T10" fmla="*/ 2147483646 w 396"/>
              <a:gd name="T11" fmla="*/ 2147483646 h 396"/>
              <a:gd name="T12" fmla="*/ 2147483646 w 396"/>
              <a:gd name="T13" fmla="*/ 2147483646 h 396"/>
              <a:gd name="T14" fmla="*/ 2147483646 w 396"/>
              <a:gd name="T15" fmla="*/ 2147483646 h 396"/>
              <a:gd name="T16" fmla="*/ 2147483646 w 396"/>
              <a:gd name="T17" fmla="*/ 2147483646 h 396"/>
              <a:gd name="T18" fmla="*/ 2147483646 w 396"/>
              <a:gd name="T19" fmla="*/ 2147483646 h 396"/>
              <a:gd name="T20" fmla="*/ 2147483646 w 396"/>
              <a:gd name="T21" fmla="*/ 2147483646 h 396"/>
              <a:gd name="T22" fmla="*/ 2147483646 w 396"/>
              <a:gd name="T23" fmla="*/ 2147483646 h 396"/>
              <a:gd name="T24" fmla="*/ 2147483646 w 396"/>
              <a:gd name="T25" fmla="*/ 2147483646 h 396"/>
              <a:gd name="T26" fmla="*/ 2147483646 w 396"/>
              <a:gd name="T27" fmla="*/ 2147483646 h 396"/>
              <a:gd name="T28" fmla="*/ 2147483646 w 396"/>
              <a:gd name="T29" fmla="*/ 2147483646 h 396"/>
              <a:gd name="T30" fmla="*/ 2147483646 w 396"/>
              <a:gd name="T31" fmla="*/ 2147483646 h 396"/>
              <a:gd name="T32" fmla="*/ 2147483646 w 396"/>
              <a:gd name="T33" fmla="*/ 2147483646 h 396"/>
              <a:gd name="T34" fmla="*/ 0 w 396"/>
              <a:gd name="T35" fmla="*/ 2147483646 h 396"/>
              <a:gd name="T36" fmla="*/ 2147483646 w 396"/>
              <a:gd name="T37" fmla="*/ 2147483646 h 396"/>
              <a:gd name="T38" fmla="*/ 2147483646 w 396"/>
              <a:gd name="T39" fmla="*/ 2147483646 h 396"/>
              <a:gd name="T40" fmla="*/ 2147483646 w 396"/>
              <a:gd name="T41" fmla="*/ 2147483646 h 396"/>
              <a:gd name="T42" fmla="*/ 2147483646 w 396"/>
              <a:gd name="T43" fmla="*/ 2147483646 h 396"/>
              <a:gd name="T44" fmla="*/ 2147483646 w 396"/>
              <a:gd name="T45" fmla="*/ 2147483646 h 396"/>
              <a:gd name="T46" fmla="*/ 2147483646 w 396"/>
              <a:gd name="T47" fmla="*/ 2147483646 h 396"/>
              <a:gd name="T48" fmla="*/ 2147483646 w 396"/>
              <a:gd name="T49" fmla="*/ 2147483646 h 396"/>
              <a:gd name="T50" fmla="*/ 2147483646 w 396"/>
              <a:gd name="T51" fmla="*/ 0 h 396"/>
              <a:gd name="T52" fmla="*/ 2147483646 w 396"/>
              <a:gd name="T53" fmla="*/ 2147483646 h 396"/>
              <a:gd name="T54" fmla="*/ 2147483646 w 396"/>
              <a:gd name="T55" fmla="*/ 2147483646 h 396"/>
              <a:gd name="T56" fmla="*/ 2147483646 w 396"/>
              <a:gd name="T57" fmla="*/ 2147483646 h 396"/>
              <a:gd name="T58" fmla="*/ 2147483646 w 396"/>
              <a:gd name="T59" fmla="*/ 2147483646 h 396"/>
              <a:gd name="T60" fmla="*/ 2147483646 w 396"/>
              <a:gd name="T61" fmla="*/ 2147483646 h 396"/>
              <a:gd name="T62" fmla="*/ 2147483646 w 396"/>
              <a:gd name="T63" fmla="*/ 2147483646 h 396"/>
              <a:gd name="T64" fmla="*/ 2147483646 w 396"/>
              <a:gd name="T65" fmla="*/ 2147483646 h 396"/>
              <a:gd name="T66" fmla="*/ 2147483646 w 396"/>
              <a:gd name="T67" fmla="*/ 2147483646 h 396"/>
              <a:gd name="T68" fmla="*/ 2147483646 w 396"/>
              <a:gd name="T69" fmla="*/ 2147483646 h 3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6" h="396">
                <a:moveTo>
                  <a:pt x="396" y="198"/>
                </a:moveTo>
                <a:lnTo>
                  <a:pt x="396" y="198"/>
                </a:lnTo>
                <a:lnTo>
                  <a:pt x="394" y="217"/>
                </a:lnTo>
                <a:lnTo>
                  <a:pt x="391" y="238"/>
                </a:lnTo>
                <a:lnTo>
                  <a:pt x="386" y="256"/>
                </a:lnTo>
                <a:lnTo>
                  <a:pt x="380" y="275"/>
                </a:lnTo>
                <a:lnTo>
                  <a:pt x="372" y="291"/>
                </a:lnTo>
                <a:lnTo>
                  <a:pt x="362" y="309"/>
                </a:lnTo>
                <a:lnTo>
                  <a:pt x="351" y="324"/>
                </a:lnTo>
                <a:lnTo>
                  <a:pt x="338" y="338"/>
                </a:lnTo>
                <a:lnTo>
                  <a:pt x="324" y="351"/>
                </a:lnTo>
                <a:lnTo>
                  <a:pt x="309" y="362"/>
                </a:lnTo>
                <a:lnTo>
                  <a:pt x="293" y="372"/>
                </a:lnTo>
                <a:lnTo>
                  <a:pt x="275" y="380"/>
                </a:lnTo>
                <a:lnTo>
                  <a:pt x="258" y="386"/>
                </a:lnTo>
                <a:lnTo>
                  <a:pt x="238" y="391"/>
                </a:lnTo>
                <a:lnTo>
                  <a:pt x="219" y="394"/>
                </a:lnTo>
                <a:lnTo>
                  <a:pt x="198" y="396"/>
                </a:lnTo>
                <a:lnTo>
                  <a:pt x="177" y="394"/>
                </a:lnTo>
                <a:lnTo>
                  <a:pt x="158" y="391"/>
                </a:lnTo>
                <a:lnTo>
                  <a:pt x="139" y="386"/>
                </a:lnTo>
                <a:lnTo>
                  <a:pt x="121" y="380"/>
                </a:lnTo>
                <a:lnTo>
                  <a:pt x="103" y="372"/>
                </a:lnTo>
                <a:lnTo>
                  <a:pt x="87" y="362"/>
                </a:lnTo>
                <a:lnTo>
                  <a:pt x="73" y="351"/>
                </a:lnTo>
                <a:lnTo>
                  <a:pt x="58" y="338"/>
                </a:lnTo>
                <a:lnTo>
                  <a:pt x="45" y="324"/>
                </a:lnTo>
                <a:lnTo>
                  <a:pt x="34" y="309"/>
                </a:lnTo>
                <a:lnTo>
                  <a:pt x="25" y="291"/>
                </a:lnTo>
                <a:lnTo>
                  <a:pt x="16" y="275"/>
                </a:lnTo>
                <a:lnTo>
                  <a:pt x="10" y="256"/>
                </a:lnTo>
                <a:lnTo>
                  <a:pt x="5" y="238"/>
                </a:lnTo>
                <a:lnTo>
                  <a:pt x="2" y="217"/>
                </a:lnTo>
                <a:lnTo>
                  <a:pt x="0" y="198"/>
                </a:lnTo>
                <a:lnTo>
                  <a:pt x="2" y="177"/>
                </a:lnTo>
                <a:lnTo>
                  <a:pt x="5" y="158"/>
                </a:lnTo>
                <a:lnTo>
                  <a:pt x="10" y="139"/>
                </a:lnTo>
                <a:lnTo>
                  <a:pt x="16" y="121"/>
                </a:lnTo>
                <a:lnTo>
                  <a:pt x="25" y="103"/>
                </a:lnTo>
                <a:lnTo>
                  <a:pt x="34" y="87"/>
                </a:lnTo>
                <a:lnTo>
                  <a:pt x="45" y="73"/>
                </a:lnTo>
                <a:lnTo>
                  <a:pt x="58" y="58"/>
                </a:lnTo>
                <a:lnTo>
                  <a:pt x="73" y="45"/>
                </a:lnTo>
                <a:lnTo>
                  <a:pt x="87" y="34"/>
                </a:lnTo>
                <a:lnTo>
                  <a:pt x="103" y="25"/>
                </a:lnTo>
                <a:lnTo>
                  <a:pt x="121" y="17"/>
                </a:lnTo>
                <a:lnTo>
                  <a:pt x="139" y="9"/>
                </a:lnTo>
                <a:lnTo>
                  <a:pt x="158" y="4"/>
                </a:lnTo>
                <a:lnTo>
                  <a:pt x="177" y="2"/>
                </a:lnTo>
                <a:lnTo>
                  <a:pt x="198" y="0"/>
                </a:lnTo>
                <a:lnTo>
                  <a:pt x="219" y="2"/>
                </a:lnTo>
                <a:lnTo>
                  <a:pt x="238" y="4"/>
                </a:lnTo>
                <a:lnTo>
                  <a:pt x="258" y="9"/>
                </a:lnTo>
                <a:lnTo>
                  <a:pt x="275" y="17"/>
                </a:lnTo>
                <a:lnTo>
                  <a:pt x="293" y="25"/>
                </a:lnTo>
                <a:lnTo>
                  <a:pt x="309" y="34"/>
                </a:lnTo>
                <a:lnTo>
                  <a:pt x="324" y="45"/>
                </a:lnTo>
                <a:lnTo>
                  <a:pt x="338" y="58"/>
                </a:lnTo>
                <a:lnTo>
                  <a:pt x="351" y="73"/>
                </a:lnTo>
                <a:lnTo>
                  <a:pt x="362" y="87"/>
                </a:lnTo>
                <a:lnTo>
                  <a:pt x="372" y="103"/>
                </a:lnTo>
                <a:lnTo>
                  <a:pt x="380" y="121"/>
                </a:lnTo>
                <a:lnTo>
                  <a:pt x="386" y="139"/>
                </a:lnTo>
                <a:lnTo>
                  <a:pt x="391" y="158"/>
                </a:lnTo>
                <a:lnTo>
                  <a:pt x="394" y="177"/>
                </a:lnTo>
                <a:lnTo>
                  <a:pt x="396" y="198"/>
                </a:lnTo>
                <a:close/>
              </a:path>
            </a:pathLst>
          </a:custGeom>
          <a:solidFill>
            <a:srgbClr val="B9CC7E"/>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28" name="Freeform 15"/>
          <p:cNvSpPr/>
          <p:nvPr userDrawn="1"/>
        </p:nvSpPr>
        <p:spPr bwMode="auto">
          <a:xfrm>
            <a:off x="8128001" y="2903935"/>
            <a:ext cx="163513" cy="122634"/>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0 w 103"/>
              <a:gd name="T37" fmla="*/ 2147483646 h 103"/>
              <a:gd name="T38" fmla="*/ 0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0 h 103"/>
              <a:gd name="T56" fmla="*/ 2147483646 w 103"/>
              <a:gd name="T57" fmla="*/ 0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103" y="51"/>
                </a:moveTo>
                <a:lnTo>
                  <a:pt x="103" y="51"/>
                </a:lnTo>
                <a:lnTo>
                  <a:pt x="103" y="61"/>
                </a:lnTo>
                <a:lnTo>
                  <a:pt x="100" y="71"/>
                </a:lnTo>
                <a:lnTo>
                  <a:pt x="95" y="80"/>
                </a:lnTo>
                <a:lnTo>
                  <a:pt x="88" y="87"/>
                </a:lnTo>
                <a:lnTo>
                  <a:pt x="80" y="93"/>
                </a:lnTo>
                <a:lnTo>
                  <a:pt x="72" y="98"/>
                </a:lnTo>
                <a:lnTo>
                  <a:pt x="63" y="101"/>
                </a:lnTo>
                <a:lnTo>
                  <a:pt x="51" y="103"/>
                </a:lnTo>
                <a:lnTo>
                  <a:pt x="42" y="101"/>
                </a:lnTo>
                <a:lnTo>
                  <a:pt x="32" y="98"/>
                </a:lnTo>
                <a:lnTo>
                  <a:pt x="23" y="93"/>
                </a:lnTo>
                <a:lnTo>
                  <a:pt x="16" y="87"/>
                </a:lnTo>
                <a:lnTo>
                  <a:pt x="10" y="80"/>
                </a:lnTo>
                <a:lnTo>
                  <a:pt x="5" y="71"/>
                </a:lnTo>
                <a:lnTo>
                  <a:pt x="2" y="61"/>
                </a:lnTo>
                <a:lnTo>
                  <a:pt x="0" y="51"/>
                </a:lnTo>
                <a:lnTo>
                  <a:pt x="2" y="40"/>
                </a:lnTo>
                <a:lnTo>
                  <a:pt x="5" y="31"/>
                </a:lnTo>
                <a:lnTo>
                  <a:pt x="10" y="23"/>
                </a:lnTo>
                <a:lnTo>
                  <a:pt x="16" y="15"/>
                </a:lnTo>
                <a:lnTo>
                  <a:pt x="23" y="8"/>
                </a:lnTo>
                <a:lnTo>
                  <a:pt x="32" y="5"/>
                </a:lnTo>
                <a:lnTo>
                  <a:pt x="42" y="2"/>
                </a:lnTo>
                <a:lnTo>
                  <a:pt x="51" y="0"/>
                </a:lnTo>
                <a:lnTo>
                  <a:pt x="63" y="2"/>
                </a:lnTo>
                <a:lnTo>
                  <a:pt x="72" y="5"/>
                </a:lnTo>
                <a:lnTo>
                  <a:pt x="80" y="8"/>
                </a:lnTo>
                <a:lnTo>
                  <a:pt x="88" y="15"/>
                </a:lnTo>
                <a:lnTo>
                  <a:pt x="95" y="23"/>
                </a:lnTo>
                <a:lnTo>
                  <a:pt x="100" y="31"/>
                </a:lnTo>
                <a:lnTo>
                  <a:pt x="103" y="40"/>
                </a:lnTo>
                <a:lnTo>
                  <a:pt x="103" y="5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29" name="Freeform 16"/>
          <p:cNvSpPr/>
          <p:nvPr userDrawn="1"/>
        </p:nvSpPr>
        <p:spPr bwMode="auto">
          <a:xfrm>
            <a:off x="8156576" y="3183731"/>
            <a:ext cx="104775" cy="76200"/>
          </a:xfrm>
          <a:custGeom>
            <a:avLst/>
            <a:gdLst>
              <a:gd name="T0" fmla="*/ 2147483646 w 66"/>
              <a:gd name="T1" fmla="*/ 2147483646 h 64"/>
              <a:gd name="T2" fmla="*/ 2147483646 w 66"/>
              <a:gd name="T3" fmla="*/ 2147483646 h 64"/>
              <a:gd name="T4" fmla="*/ 2147483646 w 66"/>
              <a:gd name="T5" fmla="*/ 2147483646 h 64"/>
              <a:gd name="T6" fmla="*/ 2147483646 w 66"/>
              <a:gd name="T7" fmla="*/ 2147483646 h 64"/>
              <a:gd name="T8" fmla="*/ 2147483646 w 66"/>
              <a:gd name="T9" fmla="*/ 2147483646 h 64"/>
              <a:gd name="T10" fmla="*/ 2147483646 w 66"/>
              <a:gd name="T11" fmla="*/ 2147483646 h 64"/>
              <a:gd name="T12" fmla="*/ 2147483646 w 66"/>
              <a:gd name="T13" fmla="*/ 2147483646 h 64"/>
              <a:gd name="T14" fmla="*/ 2147483646 w 66"/>
              <a:gd name="T15" fmla="*/ 2147483646 h 64"/>
              <a:gd name="T16" fmla="*/ 2147483646 w 66"/>
              <a:gd name="T17" fmla="*/ 2147483646 h 64"/>
              <a:gd name="T18" fmla="*/ 2147483646 w 66"/>
              <a:gd name="T19" fmla="*/ 2147483646 h 64"/>
              <a:gd name="T20" fmla="*/ 2147483646 w 66"/>
              <a:gd name="T21" fmla="*/ 2147483646 h 64"/>
              <a:gd name="T22" fmla="*/ 2147483646 w 66"/>
              <a:gd name="T23" fmla="*/ 2147483646 h 64"/>
              <a:gd name="T24" fmla="*/ 2147483646 w 66"/>
              <a:gd name="T25" fmla="*/ 2147483646 h 64"/>
              <a:gd name="T26" fmla="*/ 2147483646 w 66"/>
              <a:gd name="T27" fmla="*/ 2147483646 h 64"/>
              <a:gd name="T28" fmla="*/ 2147483646 w 66"/>
              <a:gd name="T29" fmla="*/ 2147483646 h 64"/>
              <a:gd name="T30" fmla="*/ 2147483646 w 66"/>
              <a:gd name="T31" fmla="*/ 2147483646 h 64"/>
              <a:gd name="T32" fmla="*/ 2147483646 w 66"/>
              <a:gd name="T33" fmla="*/ 2147483646 h 64"/>
              <a:gd name="T34" fmla="*/ 2147483646 w 66"/>
              <a:gd name="T35" fmla="*/ 2147483646 h 64"/>
              <a:gd name="T36" fmla="*/ 0 w 66"/>
              <a:gd name="T37" fmla="*/ 2147483646 h 64"/>
              <a:gd name="T38" fmla="*/ 0 w 66"/>
              <a:gd name="T39" fmla="*/ 2147483646 h 64"/>
              <a:gd name="T40" fmla="*/ 2147483646 w 66"/>
              <a:gd name="T41" fmla="*/ 2147483646 h 64"/>
              <a:gd name="T42" fmla="*/ 2147483646 w 66"/>
              <a:gd name="T43" fmla="*/ 2147483646 h 64"/>
              <a:gd name="T44" fmla="*/ 2147483646 w 66"/>
              <a:gd name="T45" fmla="*/ 2147483646 h 64"/>
              <a:gd name="T46" fmla="*/ 2147483646 w 66"/>
              <a:gd name="T47" fmla="*/ 2147483646 h 64"/>
              <a:gd name="T48" fmla="*/ 2147483646 w 66"/>
              <a:gd name="T49" fmla="*/ 2147483646 h 64"/>
              <a:gd name="T50" fmla="*/ 2147483646 w 66"/>
              <a:gd name="T51" fmla="*/ 2147483646 h 64"/>
              <a:gd name="T52" fmla="*/ 2147483646 w 66"/>
              <a:gd name="T53" fmla="*/ 0 h 64"/>
              <a:gd name="T54" fmla="*/ 2147483646 w 66"/>
              <a:gd name="T55" fmla="*/ 0 h 64"/>
              <a:gd name="T56" fmla="*/ 2147483646 w 66"/>
              <a:gd name="T57" fmla="*/ 0 h 64"/>
              <a:gd name="T58" fmla="*/ 2147483646 w 66"/>
              <a:gd name="T59" fmla="*/ 0 h 64"/>
              <a:gd name="T60" fmla="*/ 2147483646 w 66"/>
              <a:gd name="T61" fmla="*/ 2147483646 h 64"/>
              <a:gd name="T62" fmla="*/ 2147483646 w 66"/>
              <a:gd name="T63" fmla="*/ 2147483646 h 64"/>
              <a:gd name="T64" fmla="*/ 2147483646 w 66"/>
              <a:gd name="T65" fmla="*/ 2147483646 h 64"/>
              <a:gd name="T66" fmla="*/ 2147483646 w 66"/>
              <a:gd name="T67" fmla="*/ 2147483646 h 64"/>
              <a:gd name="T68" fmla="*/ 2147483646 w 66"/>
              <a:gd name="T69" fmla="*/ 2147483646 h 64"/>
              <a:gd name="T70" fmla="*/ 2147483646 w 66"/>
              <a:gd name="T71" fmla="*/ 2147483646 h 64"/>
              <a:gd name="T72" fmla="*/ 2147483646 w 66"/>
              <a:gd name="T73" fmla="*/ 2147483646 h 64"/>
              <a:gd name="T74" fmla="*/ 2147483646 w 66"/>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4">
                <a:moveTo>
                  <a:pt x="66" y="32"/>
                </a:moveTo>
                <a:lnTo>
                  <a:pt x="66" y="32"/>
                </a:lnTo>
                <a:lnTo>
                  <a:pt x="64" y="38"/>
                </a:lnTo>
                <a:lnTo>
                  <a:pt x="62" y="45"/>
                </a:lnTo>
                <a:lnTo>
                  <a:pt x="59" y="50"/>
                </a:lnTo>
                <a:lnTo>
                  <a:pt x="56" y="54"/>
                </a:lnTo>
                <a:lnTo>
                  <a:pt x="51" y="59"/>
                </a:lnTo>
                <a:lnTo>
                  <a:pt x="45" y="62"/>
                </a:lnTo>
                <a:lnTo>
                  <a:pt x="38" y="64"/>
                </a:lnTo>
                <a:lnTo>
                  <a:pt x="32" y="64"/>
                </a:lnTo>
                <a:lnTo>
                  <a:pt x="25" y="64"/>
                </a:lnTo>
                <a:lnTo>
                  <a:pt x="21" y="62"/>
                </a:lnTo>
                <a:lnTo>
                  <a:pt x="14" y="59"/>
                </a:lnTo>
                <a:lnTo>
                  <a:pt x="9" y="54"/>
                </a:lnTo>
                <a:lnTo>
                  <a:pt x="6" y="50"/>
                </a:lnTo>
                <a:lnTo>
                  <a:pt x="3" y="45"/>
                </a:lnTo>
                <a:lnTo>
                  <a:pt x="1" y="38"/>
                </a:lnTo>
                <a:lnTo>
                  <a:pt x="0" y="32"/>
                </a:lnTo>
                <a:lnTo>
                  <a:pt x="1" y="25"/>
                </a:lnTo>
                <a:lnTo>
                  <a:pt x="3" y="19"/>
                </a:lnTo>
                <a:lnTo>
                  <a:pt x="6" y="14"/>
                </a:lnTo>
                <a:lnTo>
                  <a:pt x="9" y="9"/>
                </a:lnTo>
                <a:lnTo>
                  <a:pt x="14" y="5"/>
                </a:lnTo>
                <a:lnTo>
                  <a:pt x="21" y="1"/>
                </a:lnTo>
                <a:lnTo>
                  <a:pt x="25" y="0"/>
                </a:lnTo>
                <a:lnTo>
                  <a:pt x="32" y="0"/>
                </a:lnTo>
                <a:lnTo>
                  <a:pt x="38" y="0"/>
                </a:lnTo>
                <a:lnTo>
                  <a:pt x="45" y="1"/>
                </a:lnTo>
                <a:lnTo>
                  <a:pt x="51" y="5"/>
                </a:lnTo>
                <a:lnTo>
                  <a:pt x="56" y="9"/>
                </a:lnTo>
                <a:lnTo>
                  <a:pt x="59" y="14"/>
                </a:lnTo>
                <a:lnTo>
                  <a:pt x="62" y="19"/>
                </a:lnTo>
                <a:lnTo>
                  <a:pt x="64" y="25"/>
                </a:lnTo>
                <a:lnTo>
                  <a:pt x="66" y="3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0" name="Freeform 17"/>
          <p:cNvSpPr/>
          <p:nvPr userDrawn="1"/>
        </p:nvSpPr>
        <p:spPr bwMode="auto">
          <a:xfrm>
            <a:off x="8196264" y="3007520"/>
            <a:ext cx="23812" cy="183356"/>
          </a:xfrm>
          <a:custGeom>
            <a:avLst/>
            <a:gdLst>
              <a:gd name="T0" fmla="*/ 2147483646 w 15"/>
              <a:gd name="T1" fmla="*/ 2147483646 h 154"/>
              <a:gd name="T2" fmla="*/ 2147483646 w 15"/>
              <a:gd name="T3" fmla="*/ 2147483646 h 154"/>
              <a:gd name="T4" fmla="*/ 2147483646 w 15"/>
              <a:gd name="T5" fmla="*/ 2147483646 h 154"/>
              <a:gd name="T6" fmla="*/ 2147483646 w 15"/>
              <a:gd name="T7" fmla="*/ 2147483646 h 154"/>
              <a:gd name="T8" fmla="*/ 2147483646 w 15"/>
              <a:gd name="T9" fmla="*/ 2147483646 h 154"/>
              <a:gd name="T10" fmla="*/ 2147483646 w 15"/>
              <a:gd name="T11" fmla="*/ 2147483646 h 154"/>
              <a:gd name="T12" fmla="*/ 2147483646 w 15"/>
              <a:gd name="T13" fmla="*/ 2147483646 h 154"/>
              <a:gd name="T14" fmla="*/ 2147483646 w 15"/>
              <a:gd name="T15" fmla="*/ 2147483646 h 154"/>
              <a:gd name="T16" fmla="*/ 2147483646 w 15"/>
              <a:gd name="T17" fmla="*/ 2147483646 h 154"/>
              <a:gd name="T18" fmla="*/ 2147483646 w 15"/>
              <a:gd name="T19" fmla="*/ 2147483646 h 154"/>
              <a:gd name="T20" fmla="*/ 0 w 15"/>
              <a:gd name="T21" fmla="*/ 2147483646 h 154"/>
              <a:gd name="T22" fmla="*/ 0 w 15"/>
              <a:gd name="T23" fmla="*/ 2147483646 h 154"/>
              <a:gd name="T24" fmla="*/ 0 w 15"/>
              <a:gd name="T25" fmla="*/ 2147483646 h 154"/>
              <a:gd name="T26" fmla="*/ 0 w 15"/>
              <a:gd name="T27" fmla="*/ 2147483646 h 154"/>
              <a:gd name="T28" fmla="*/ 0 w 15"/>
              <a:gd name="T29" fmla="*/ 2147483646 h 154"/>
              <a:gd name="T30" fmla="*/ 2147483646 w 15"/>
              <a:gd name="T31" fmla="*/ 2147483646 h 154"/>
              <a:gd name="T32" fmla="*/ 2147483646 w 15"/>
              <a:gd name="T33" fmla="*/ 2147483646 h 154"/>
              <a:gd name="T34" fmla="*/ 2147483646 w 15"/>
              <a:gd name="T35" fmla="*/ 0 h 154"/>
              <a:gd name="T36" fmla="*/ 2147483646 w 15"/>
              <a:gd name="T37" fmla="*/ 0 h 154"/>
              <a:gd name="T38" fmla="*/ 2147483646 w 15"/>
              <a:gd name="T39" fmla="*/ 0 h 154"/>
              <a:gd name="T40" fmla="*/ 2147483646 w 15"/>
              <a:gd name="T41" fmla="*/ 2147483646 h 154"/>
              <a:gd name="T42" fmla="*/ 2147483646 w 15"/>
              <a:gd name="T43" fmla="*/ 2147483646 h 154"/>
              <a:gd name="T44" fmla="*/ 2147483646 w 15"/>
              <a:gd name="T45" fmla="*/ 2147483646 h 154"/>
              <a:gd name="T46" fmla="*/ 2147483646 w 15"/>
              <a:gd name="T47" fmla="*/ 2147483646 h 154"/>
              <a:gd name="T48" fmla="*/ 2147483646 w 15"/>
              <a:gd name="T49" fmla="*/ 2147483646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154">
                <a:moveTo>
                  <a:pt x="15" y="148"/>
                </a:moveTo>
                <a:lnTo>
                  <a:pt x="15" y="148"/>
                </a:lnTo>
                <a:lnTo>
                  <a:pt x="15" y="151"/>
                </a:lnTo>
                <a:lnTo>
                  <a:pt x="13" y="153"/>
                </a:lnTo>
                <a:lnTo>
                  <a:pt x="10" y="154"/>
                </a:lnTo>
                <a:lnTo>
                  <a:pt x="8" y="154"/>
                </a:lnTo>
                <a:lnTo>
                  <a:pt x="5" y="154"/>
                </a:lnTo>
                <a:lnTo>
                  <a:pt x="2" y="153"/>
                </a:lnTo>
                <a:lnTo>
                  <a:pt x="0" y="151"/>
                </a:lnTo>
                <a:lnTo>
                  <a:pt x="0" y="148"/>
                </a:lnTo>
                <a:lnTo>
                  <a:pt x="0" y="8"/>
                </a:lnTo>
                <a:lnTo>
                  <a:pt x="0" y="5"/>
                </a:lnTo>
                <a:lnTo>
                  <a:pt x="2" y="3"/>
                </a:lnTo>
                <a:lnTo>
                  <a:pt x="5" y="1"/>
                </a:lnTo>
                <a:lnTo>
                  <a:pt x="8" y="0"/>
                </a:lnTo>
                <a:lnTo>
                  <a:pt x="10" y="1"/>
                </a:lnTo>
                <a:lnTo>
                  <a:pt x="13" y="3"/>
                </a:lnTo>
                <a:lnTo>
                  <a:pt x="15" y="5"/>
                </a:lnTo>
                <a:lnTo>
                  <a:pt x="15" y="8"/>
                </a:lnTo>
                <a:lnTo>
                  <a:pt x="15" y="14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1" name="Freeform 18"/>
          <p:cNvSpPr/>
          <p:nvPr userDrawn="1"/>
        </p:nvSpPr>
        <p:spPr bwMode="auto">
          <a:xfrm>
            <a:off x="8128000" y="2756299"/>
            <a:ext cx="63500" cy="163115"/>
          </a:xfrm>
          <a:custGeom>
            <a:avLst/>
            <a:gdLst>
              <a:gd name="T0" fmla="*/ 2147483646 w 40"/>
              <a:gd name="T1" fmla="*/ 2147483646 h 137"/>
              <a:gd name="T2" fmla="*/ 2147483646 w 40"/>
              <a:gd name="T3" fmla="*/ 2147483646 h 137"/>
              <a:gd name="T4" fmla="*/ 2147483646 w 40"/>
              <a:gd name="T5" fmla="*/ 2147483646 h 137"/>
              <a:gd name="T6" fmla="*/ 2147483646 w 40"/>
              <a:gd name="T7" fmla="*/ 2147483646 h 137"/>
              <a:gd name="T8" fmla="*/ 2147483646 w 40"/>
              <a:gd name="T9" fmla="*/ 2147483646 h 137"/>
              <a:gd name="T10" fmla="*/ 2147483646 w 40"/>
              <a:gd name="T11" fmla="*/ 2147483646 h 137"/>
              <a:gd name="T12" fmla="*/ 2147483646 w 40"/>
              <a:gd name="T13" fmla="*/ 2147483646 h 137"/>
              <a:gd name="T14" fmla="*/ 2147483646 w 40"/>
              <a:gd name="T15" fmla="*/ 2147483646 h 137"/>
              <a:gd name="T16" fmla="*/ 0 w 40"/>
              <a:gd name="T17" fmla="*/ 2147483646 h 137"/>
              <a:gd name="T18" fmla="*/ 0 w 40"/>
              <a:gd name="T19" fmla="*/ 2147483646 h 137"/>
              <a:gd name="T20" fmla="*/ 0 w 40"/>
              <a:gd name="T21" fmla="*/ 2147483646 h 137"/>
              <a:gd name="T22" fmla="*/ 2147483646 w 40"/>
              <a:gd name="T23" fmla="*/ 0 h 137"/>
              <a:gd name="T24" fmla="*/ 2147483646 w 40"/>
              <a:gd name="T25" fmla="*/ 0 h 137"/>
              <a:gd name="T26" fmla="*/ 2147483646 w 40"/>
              <a:gd name="T27" fmla="*/ 0 h 137"/>
              <a:gd name="T28" fmla="*/ 2147483646 w 40"/>
              <a:gd name="T29" fmla="*/ 0 h 137"/>
              <a:gd name="T30" fmla="*/ 2147483646 w 40"/>
              <a:gd name="T31" fmla="*/ 2147483646 h 137"/>
              <a:gd name="T32" fmla="*/ 2147483646 w 40"/>
              <a:gd name="T33" fmla="*/ 2147483646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37">
                <a:moveTo>
                  <a:pt x="40" y="132"/>
                </a:moveTo>
                <a:lnTo>
                  <a:pt x="40" y="132"/>
                </a:lnTo>
                <a:lnTo>
                  <a:pt x="40" y="135"/>
                </a:lnTo>
                <a:lnTo>
                  <a:pt x="37" y="137"/>
                </a:lnTo>
                <a:lnTo>
                  <a:pt x="34" y="137"/>
                </a:lnTo>
                <a:lnTo>
                  <a:pt x="32" y="134"/>
                </a:lnTo>
                <a:lnTo>
                  <a:pt x="0" y="5"/>
                </a:lnTo>
                <a:lnTo>
                  <a:pt x="0" y="2"/>
                </a:lnTo>
                <a:lnTo>
                  <a:pt x="3" y="0"/>
                </a:lnTo>
                <a:lnTo>
                  <a:pt x="6" y="0"/>
                </a:lnTo>
                <a:lnTo>
                  <a:pt x="8" y="3"/>
                </a:lnTo>
                <a:lnTo>
                  <a:pt x="40" y="13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2" name="Freeform 19"/>
          <p:cNvSpPr/>
          <p:nvPr userDrawn="1"/>
        </p:nvSpPr>
        <p:spPr bwMode="auto">
          <a:xfrm>
            <a:off x="8202613" y="2743200"/>
            <a:ext cx="19050" cy="167879"/>
          </a:xfrm>
          <a:custGeom>
            <a:avLst/>
            <a:gdLst>
              <a:gd name="T0" fmla="*/ 2147483646 w 12"/>
              <a:gd name="T1" fmla="*/ 2147483646 h 141"/>
              <a:gd name="T2" fmla="*/ 2147483646 w 12"/>
              <a:gd name="T3" fmla="*/ 2147483646 h 141"/>
              <a:gd name="T4" fmla="*/ 2147483646 w 12"/>
              <a:gd name="T5" fmla="*/ 2147483646 h 141"/>
              <a:gd name="T6" fmla="*/ 2147483646 w 12"/>
              <a:gd name="T7" fmla="*/ 2147483646 h 141"/>
              <a:gd name="T8" fmla="*/ 2147483646 w 12"/>
              <a:gd name="T9" fmla="*/ 2147483646 h 141"/>
              <a:gd name="T10" fmla="*/ 2147483646 w 12"/>
              <a:gd name="T11" fmla="*/ 2147483646 h 141"/>
              <a:gd name="T12" fmla="*/ 2147483646 w 12"/>
              <a:gd name="T13" fmla="*/ 2147483646 h 141"/>
              <a:gd name="T14" fmla="*/ 0 w 12"/>
              <a:gd name="T15" fmla="*/ 2147483646 h 141"/>
              <a:gd name="T16" fmla="*/ 2147483646 w 12"/>
              <a:gd name="T17" fmla="*/ 2147483646 h 141"/>
              <a:gd name="T18" fmla="*/ 2147483646 w 12"/>
              <a:gd name="T19" fmla="*/ 2147483646 h 141"/>
              <a:gd name="T20" fmla="*/ 2147483646 w 12"/>
              <a:gd name="T21" fmla="*/ 2147483646 h 141"/>
              <a:gd name="T22" fmla="*/ 2147483646 w 12"/>
              <a:gd name="T23" fmla="*/ 0 h 141"/>
              <a:gd name="T24" fmla="*/ 2147483646 w 12"/>
              <a:gd name="T25" fmla="*/ 0 h 141"/>
              <a:gd name="T26" fmla="*/ 2147483646 w 12"/>
              <a:gd name="T27" fmla="*/ 0 h 141"/>
              <a:gd name="T28" fmla="*/ 2147483646 w 12"/>
              <a:gd name="T29" fmla="*/ 2147483646 h 141"/>
              <a:gd name="T30" fmla="*/ 2147483646 w 12"/>
              <a:gd name="T31" fmla="*/ 2147483646 h 141"/>
              <a:gd name="T32" fmla="*/ 2147483646 w 12"/>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141">
                <a:moveTo>
                  <a:pt x="9" y="137"/>
                </a:moveTo>
                <a:lnTo>
                  <a:pt x="9" y="137"/>
                </a:lnTo>
                <a:lnTo>
                  <a:pt x="8" y="140"/>
                </a:lnTo>
                <a:lnTo>
                  <a:pt x="4" y="141"/>
                </a:lnTo>
                <a:lnTo>
                  <a:pt x="1" y="140"/>
                </a:lnTo>
                <a:lnTo>
                  <a:pt x="0" y="137"/>
                </a:lnTo>
                <a:lnTo>
                  <a:pt x="3" y="3"/>
                </a:lnTo>
                <a:lnTo>
                  <a:pt x="4" y="2"/>
                </a:lnTo>
                <a:lnTo>
                  <a:pt x="8" y="0"/>
                </a:lnTo>
                <a:lnTo>
                  <a:pt x="11" y="2"/>
                </a:lnTo>
                <a:lnTo>
                  <a:pt x="12" y="5"/>
                </a:lnTo>
                <a:lnTo>
                  <a:pt x="9"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3" name="Freeform 20"/>
          <p:cNvSpPr/>
          <p:nvPr userDrawn="1"/>
        </p:nvSpPr>
        <p:spPr bwMode="auto">
          <a:xfrm>
            <a:off x="8056564" y="2774156"/>
            <a:ext cx="112712" cy="148829"/>
          </a:xfrm>
          <a:custGeom>
            <a:avLst/>
            <a:gdLst>
              <a:gd name="T0" fmla="*/ 2147483646 w 71"/>
              <a:gd name="T1" fmla="*/ 2147483646 h 125"/>
              <a:gd name="T2" fmla="*/ 2147483646 w 71"/>
              <a:gd name="T3" fmla="*/ 2147483646 h 125"/>
              <a:gd name="T4" fmla="*/ 2147483646 w 71"/>
              <a:gd name="T5" fmla="*/ 2147483646 h 125"/>
              <a:gd name="T6" fmla="*/ 2147483646 w 71"/>
              <a:gd name="T7" fmla="*/ 2147483646 h 125"/>
              <a:gd name="T8" fmla="*/ 2147483646 w 71"/>
              <a:gd name="T9" fmla="*/ 2147483646 h 125"/>
              <a:gd name="T10" fmla="*/ 2147483646 w 71"/>
              <a:gd name="T11" fmla="*/ 2147483646 h 125"/>
              <a:gd name="T12" fmla="*/ 2147483646 w 71"/>
              <a:gd name="T13" fmla="*/ 2147483646 h 125"/>
              <a:gd name="T14" fmla="*/ 2147483646 w 71"/>
              <a:gd name="T15" fmla="*/ 2147483646 h 125"/>
              <a:gd name="T16" fmla="*/ 0 w 71"/>
              <a:gd name="T17" fmla="*/ 2147483646 h 125"/>
              <a:gd name="T18" fmla="*/ 0 w 71"/>
              <a:gd name="T19" fmla="*/ 2147483646 h 125"/>
              <a:gd name="T20" fmla="*/ 0 w 71"/>
              <a:gd name="T21" fmla="*/ 2147483646 h 125"/>
              <a:gd name="T22" fmla="*/ 2147483646 w 71"/>
              <a:gd name="T23" fmla="*/ 0 h 125"/>
              <a:gd name="T24" fmla="*/ 2147483646 w 71"/>
              <a:gd name="T25" fmla="*/ 0 h 125"/>
              <a:gd name="T26" fmla="*/ 2147483646 w 71"/>
              <a:gd name="T27" fmla="*/ 0 h 125"/>
              <a:gd name="T28" fmla="*/ 2147483646 w 71"/>
              <a:gd name="T29" fmla="*/ 0 h 125"/>
              <a:gd name="T30" fmla="*/ 2147483646 w 71"/>
              <a:gd name="T31" fmla="*/ 2147483646 h 125"/>
              <a:gd name="T32" fmla="*/ 2147483646 w 71"/>
              <a:gd name="T33" fmla="*/ 2147483646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25">
                <a:moveTo>
                  <a:pt x="69" y="119"/>
                </a:moveTo>
                <a:lnTo>
                  <a:pt x="69" y="119"/>
                </a:lnTo>
                <a:lnTo>
                  <a:pt x="71" y="122"/>
                </a:lnTo>
                <a:lnTo>
                  <a:pt x="68" y="125"/>
                </a:lnTo>
                <a:lnTo>
                  <a:pt x="64" y="125"/>
                </a:lnTo>
                <a:lnTo>
                  <a:pt x="63" y="124"/>
                </a:lnTo>
                <a:lnTo>
                  <a:pt x="0" y="6"/>
                </a:lnTo>
                <a:lnTo>
                  <a:pt x="0" y="3"/>
                </a:lnTo>
                <a:lnTo>
                  <a:pt x="2" y="0"/>
                </a:lnTo>
                <a:lnTo>
                  <a:pt x="5" y="0"/>
                </a:lnTo>
                <a:lnTo>
                  <a:pt x="8" y="1"/>
                </a:lnTo>
                <a:lnTo>
                  <a:pt x="69" y="11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4" name="Freeform 21"/>
          <p:cNvSpPr/>
          <p:nvPr userDrawn="1"/>
        </p:nvSpPr>
        <p:spPr bwMode="auto">
          <a:xfrm>
            <a:off x="8232776" y="2750344"/>
            <a:ext cx="61913" cy="165497"/>
          </a:xfrm>
          <a:custGeom>
            <a:avLst/>
            <a:gdLst>
              <a:gd name="T0" fmla="*/ 2147483646 w 39"/>
              <a:gd name="T1" fmla="*/ 2147483646 h 139"/>
              <a:gd name="T2" fmla="*/ 2147483646 w 39"/>
              <a:gd name="T3" fmla="*/ 2147483646 h 139"/>
              <a:gd name="T4" fmla="*/ 2147483646 w 39"/>
              <a:gd name="T5" fmla="*/ 2147483646 h 139"/>
              <a:gd name="T6" fmla="*/ 2147483646 w 39"/>
              <a:gd name="T7" fmla="*/ 2147483646 h 139"/>
              <a:gd name="T8" fmla="*/ 2147483646 w 39"/>
              <a:gd name="T9" fmla="*/ 2147483646 h 139"/>
              <a:gd name="T10" fmla="*/ 2147483646 w 39"/>
              <a:gd name="T11" fmla="*/ 2147483646 h 139"/>
              <a:gd name="T12" fmla="*/ 0 w 39"/>
              <a:gd name="T13" fmla="*/ 2147483646 h 139"/>
              <a:gd name="T14" fmla="*/ 0 w 39"/>
              <a:gd name="T15" fmla="*/ 2147483646 h 139"/>
              <a:gd name="T16" fmla="*/ 2147483646 w 39"/>
              <a:gd name="T17" fmla="*/ 2147483646 h 139"/>
              <a:gd name="T18" fmla="*/ 2147483646 w 39"/>
              <a:gd name="T19" fmla="*/ 2147483646 h 139"/>
              <a:gd name="T20" fmla="*/ 2147483646 w 39"/>
              <a:gd name="T21" fmla="*/ 2147483646 h 139"/>
              <a:gd name="T22" fmla="*/ 2147483646 w 39"/>
              <a:gd name="T23" fmla="*/ 0 h 139"/>
              <a:gd name="T24" fmla="*/ 2147483646 w 39"/>
              <a:gd name="T25" fmla="*/ 0 h 139"/>
              <a:gd name="T26" fmla="*/ 2147483646 w 39"/>
              <a:gd name="T27" fmla="*/ 0 h 139"/>
              <a:gd name="T28" fmla="*/ 2147483646 w 39"/>
              <a:gd name="T29" fmla="*/ 2147483646 h 139"/>
              <a:gd name="T30" fmla="*/ 2147483646 w 39"/>
              <a:gd name="T31" fmla="*/ 2147483646 h 139"/>
              <a:gd name="T32" fmla="*/ 2147483646 w 39"/>
              <a:gd name="T33" fmla="*/ 2147483646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39">
                <a:moveTo>
                  <a:pt x="8" y="135"/>
                </a:moveTo>
                <a:lnTo>
                  <a:pt x="8" y="135"/>
                </a:lnTo>
                <a:lnTo>
                  <a:pt x="6" y="139"/>
                </a:lnTo>
                <a:lnTo>
                  <a:pt x="3" y="139"/>
                </a:lnTo>
                <a:lnTo>
                  <a:pt x="0" y="137"/>
                </a:lnTo>
                <a:lnTo>
                  <a:pt x="0" y="134"/>
                </a:lnTo>
                <a:lnTo>
                  <a:pt x="30" y="4"/>
                </a:lnTo>
                <a:lnTo>
                  <a:pt x="32" y="2"/>
                </a:lnTo>
                <a:lnTo>
                  <a:pt x="35" y="0"/>
                </a:lnTo>
                <a:lnTo>
                  <a:pt x="39" y="4"/>
                </a:lnTo>
                <a:lnTo>
                  <a:pt x="39" y="7"/>
                </a:lnTo>
                <a:lnTo>
                  <a:pt x="8" y="13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5" name="Freeform 22"/>
          <p:cNvSpPr/>
          <p:nvPr userDrawn="1"/>
        </p:nvSpPr>
        <p:spPr bwMode="auto">
          <a:xfrm>
            <a:off x="8007351" y="2806305"/>
            <a:ext cx="138113" cy="139303"/>
          </a:xfrm>
          <a:custGeom>
            <a:avLst/>
            <a:gdLst>
              <a:gd name="T0" fmla="*/ 2147483646 w 87"/>
              <a:gd name="T1" fmla="*/ 2147483646 h 117"/>
              <a:gd name="T2" fmla="*/ 2147483646 w 87"/>
              <a:gd name="T3" fmla="*/ 2147483646 h 117"/>
              <a:gd name="T4" fmla="*/ 2147483646 w 87"/>
              <a:gd name="T5" fmla="*/ 2147483646 h 117"/>
              <a:gd name="T6" fmla="*/ 2147483646 w 87"/>
              <a:gd name="T7" fmla="*/ 2147483646 h 117"/>
              <a:gd name="T8" fmla="*/ 2147483646 w 87"/>
              <a:gd name="T9" fmla="*/ 2147483646 h 117"/>
              <a:gd name="T10" fmla="*/ 2147483646 w 87"/>
              <a:gd name="T11" fmla="*/ 2147483646 h 117"/>
              <a:gd name="T12" fmla="*/ 2147483646 w 87"/>
              <a:gd name="T13" fmla="*/ 2147483646 h 117"/>
              <a:gd name="T14" fmla="*/ 2147483646 w 87"/>
              <a:gd name="T15" fmla="*/ 2147483646 h 117"/>
              <a:gd name="T16" fmla="*/ 2147483646 w 87"/>
              <a:gd name="T17" fmla="*/ 2147483646 h 117"/>
              <a:gd name="T18" fmla="*/ 2147483646 w 87"/>
              <a:gd name="T19" fmla="*/ 2147483646 h 117"/>
              <a:gd name="T20" fmla="*/ 0 w 87"/>
              <a:gd name="T21" fmla="*/ 2147483646 h 117"/>
              <a:gd name="T22" fmla="*/ 2147483646 w 87"/>
              <a:gd name="T23" fmla="*/ 2147483646 h 117"/>
              <a:gd name="T24" fmla="*/ 2147483646 w 87"/>
              <a:gd name="T25" fmla="*/ 2147483646 h 117"/>
              <a:gd name="T26" fmla="*/ 2147483646 w 87"/>
              <a:gd name="T27" fmla="*/ 2147483646 h 117"/>
              <a:gd name="T28" fmla="*/ 2147483646 w 87"/>
              <a:gd name="T29" fmla="*/ 0 h 117"/>
              <a:gd name="T30" fmla="*/ 2147483646 w 87"/>
              <a:gd name="T31" fmla="*/ 2147483646 h 117"/>
              <a:gd name="T32" fmla="*/ 2147483646 w 87"/>
              <a:gd name="T33" fmla="*/ 2147483646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7" h="117">
                <a:moveTo>
                  <a:pt x="87" y="109"/>
                </a:moveTo>
                <a:lnTo>
                  <a:pt x="87" y="109"/>
                </a:lnTo>
                <a:lnTo>
                  <a:pt x="87" y="114"/>
                </a:lnTo>
                <a:lnTo>
                  <a:pt x="86" y="116"/>
                </a:lnTo>
                <a:lnTo>
                  <a:pt x="82" y="117"/>
                </a:lnTo>
                <a:lnTo>
                  <a:pt x="79" y="116"/>
                </a:lnTo>
                <a:lnTo>
                  <a:pt x="2" y="8"/>
                </a:lnTo>
                <a:lnTo>
                  <a:pt x="0" y="5"/>
                </a:lnTo>
                <a:lnTo>
                  <a:pt x="4" y="2"/>
                </a:lnTo>
                <a:lnTo>
                  <a:pt x="7" y="0"/>
                </a:lnTo>
                <a:lnTo>
                  <a:pt x="10" y="2"/>
                </a:lnTo>
                <a:lnTo>
                  <a:pt x="87" y="10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6" name="Freeform 23"/>
          <p:cNvSpPr/>
          <p:nvPr userDrawn="1"/>
        </p:nvSpPr>
        <p:spPr bwMode="auto">
          <a:xfrm>
            <a:off x="7969250" y="2850357"/>
            <a:ext cx="171450" cy="116681"/>
          </a:xfrm>
          <a:custGeom>
            <a:avLst/>
            <a:gdLst>
              <a:gd name="T0" fmla="*/ 2147483646 w 108"/>
              <a:gd name="T1" fmla="*/ 2147483646 h 98"/>
              <a:gd name="T2" fmla="*/ 2147483646 w 108"/>
              <a:gd name="T3" fmla="*/ 2147483646 h 98"/>
              <a:gd name="T4" fmla="*/ 2147483646 w 108"/>
              <a:gd name="T5" fmla="*/ 2147483646 h 98"/>
              <a:gd name="T6" fmla="*/ 2147483646 w 108"/>
              <a:gd name="T7" fmla="*/ 2147483646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2147483646 w 108"/>
              <a:gd name="T23" fmla="*/ 2147483646 h 98"/>
              <a:gd name="T24" fmla="*/ 2147483646 w 108"/>
              <a:gd name="T25" fmla="*/ 2147483646 h 98"/>
              <a:gd name="T26" fmla="*/ 2147483646 w 108"/>
              <a:gd name="T27" fmla="*/ 2147483646 h 98"/>
              <a:gd name="T28" fmla="*/ 2147483646 w 108"/>
              <a:gd name="T29" fmla="*/ 0 h 98"/>
              <a:gd name="T30" fmla="*/ 2147483646 w 108"/>
              <a:gd name="T31" fmla="*/ 2147483646 h 98"/>
              <a:gd name="T32" fmla="*/ 2147483646 w 108"/>
              <a:gd name="T33" fmla="*/ 2147483646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98">
                <a:moveTo>
                  <a:pt x="106" y="90"/>
                </a:moveTo>
                <a:lnTo>
                  <a:pt x="106" y="90"/>
                </a:lnTo>
                <a:lnTo>
                  <a:pt x="108" y="93"/>
                </a:lnTo>
                <a:lnTo>
                  <a:pt x="106" y="96"/>
                </a:lnTo>
                <a:lnTo>
                  <a:pt x="103" y="98"/>
                </a:lnTo>
                <a:lnTo>
                  <a:pt x="100" y="96"/>
                </a:lnTo>
                <a:lnTo>
                  <a:pt x="2" y="8"/>
                </a:lnTo>
                <a:lnTo>
                  <a:pt x="0" y="5"/>
                </a:lnTo>
                <a:lnTo>
                  <a:pt x="2" y="2"/>
                </a:lnTo>
                <a:lnTo>
                  <a:pt x="5" y="0"/>
                </a:lnTo>
                <a:lnTo>
                  <a:pt x="8" y="2"/>
                </a:lnTo>
                <a:lnTo>
                  <a:pt x="106" y="9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7" name="Freeform 24"/>
          <p:cNvSpPr/>
          <p:nvPr userDrawn="1"/>
        </p:nvSpPr>
        <p:spPr bwMode="auto">
          <a:xfrm>
            <a:off x="7939089" y="2907506"/>
            <a:ext cx="198437" cy="80963"/>
          </a:xfrm>
          <a:custGeom>
            <a:avLst/>
            <a:gdLst>
              <a:gd name="T0" fmla="*/ 2147483646 w 125"/>
              <a:gd name="T1" fmla="*/ 2147483646 h 68"/>
              <a:gd name="T2" fmla="*/ 2147483646 w 125"/>
              <a:gd name="T3" fmla="*/ 2147483646 h 68"/>
              <a:gd name="T4" fmla="*/ 2147483646 w 125"/>
              <a:gd name="T5" fmla="*/ 2147483646 h 68"/>
              <a:gd name="T6" fmla="*/ 2147483646 w 125"/>
              <a:gd name="T7" fmla="*/ 2147483646 h 68"/>
              <a:gd name="T8" fmla="*/ 2147483646 w 125"/>
              <a:gd name="T9" fmla="*/ 2147483646 h 68"/>
              <a:gd name="T10" fmla="*/ 2147483646 w 125"/>
              <a:gd name="T11" fmla="*/ 2147483646 h 68"/>
              <a:gd name="T12" fmla="*/ 2147483646 w 125"/>
              <a:gd name="T13" fmla="*/ 2147483646 h 68"/>
              <a:gd name="T14" fmla="*/ 2147483646 w 125"/>
              <a:gd name="T15" fmla="*/ 2147483646 h 68"/>
              <a:gd name="T16" fmla="*/ 2147483646 w 125"/>
              <a:gd name="T17" fmla="*/ 2147483646 h 68"/>
              <a:gd name="T18" fmla="*/ 2147483646 w 125"/>
              <a:gd name="T19" fmla="*/ 2147483646 h 68"/>
              <a:gd name="T20" fmla="*/ 0 w 125"/>
              <a:gd name="T21" fmla="*/ 2147483646 h 68"/>
              <a:gd name="T22" fmla="*/ 0 w 125"/>
              <a:gd name="T23" fmla="*/ 2147483646 h 68"/>
              <a:gd name="T24" fmla="*/ 0 w 125"/>
              <a:gd name="T25" fmla="*/ 2147483646 h 68"/>
              <a:gd name="T26" fmla="*/ 0 w 125"/>
              <a:gd name="T27" fmla="*/ 2147483646 h 68"/>
              <a:gd name="T28" fmla="*/ 2147483646 w 125"/>
              <a:gd name="T29" fmla="*/ 0 h 68"/>
              <a:gd name="T30" fmla="*/ 2147483646 w 125"/>
              <a:gd name="T31" fmla="*/ 0 h 68"/>
              <a:gd name="T32" fmla="*/ 2147483646 w 125"/>
              <a:gd name="T33" fmla="*/ 214748364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68">
                <a:moveTo>
                  <a:pt x="124" y="60"/>
                </a:moveTo>
                <a:lnTo>
                  <a:pt x="124" y="60"/>
                </a:lnTo>
                <a:lnTo>
                  <a:pt x="125" y="61"/>
                </a:lnTo>
                <a:lnTo>
                  <a:pt x="125" y="66"/>
                </a:lnTo>
                <a:lnTo>
                  <a:pt x="124" y="68"/>
                </a:lnTo>
                <a:lnTo>
                  <a:pt x="119" y="68"/>
                </a:lnTo>
                <a:lnTo>
                  <a:pt x="3" y="8"/>
                </a:lnTo>
                <a:lnTo>
                  <a:pt x="0" y="5"/>
                </a:lnTo>
                <a:lnTo>
                  <a:pt x="0" y="2"/>
                </a:lnTo>
                <a:lnTo>
                  <a:pt x="3" y="0"/>
                </a:lnTo>
                <a:lnTo>
                  <a:pt x="6" y="0"/>
                </a:lnTo>
                <a:lnTo>
                  <a:pt x="124" y="6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8" name="Freeform 25"/>
          <p:cNvSpPr/>
          <p:nvPr userDrawn="1"/>
        </p:nvSpPr>
        <p:spPr bwMode="auto">
          <a:xfrm>
            <a:off x="8255001" y="2780110"/>
            <a:ext cx="117475" cy="146447"/>
          </a:xfrm>
          <a:custGeom>
            <a:avLst/>
            <a:gdLst>
              <a:gd name="T0" fmla="*/ 2147483646 w 74"/>
              <a:gd name="T1" fmla="*/ 2147483646 h 123"/>
              <a:gd name="T2" fmla="*/ 2147483646 w 74"/>
              <a:gd name="T3" fmla="*/ 2147483646 h 123"/>
              <a:gd name="T4" fmla="*/ 2147483646 w 74"/>
              <a:gd name="T5" fmla="*/ 2147483646 h 123"/>
              <a:gd name="T6" fmla="*/ 2147483646 w 74"/>
              <a:gd name="T7" fmla="*/ 2147483646 h 123"/>
              <a:gd name="T8" fmla="*/ 2147483646 w 74"/>
              <a:gd name="T9" fmla="*/ 2147483646 h 123"/>
              <a:gd name="T10" fmla="*/ 2147483646 w 74"/>
              <a:gd name="T11" fmla="*/ 2147483646 h 123"/>
              <a:gd name="T12" fmla="*/ 0 w 74"/>
              <a:gd name="T13" fmla="*/ 2147483646 h 123"/>
              <a:gd name="T14" fmla="*/ 0 w 74"/>
              <a:gd name="T15" fmla="*/ 2147483646 h 123"/>
              <a:gd name="T16" fmla="*/ 2147483646 w 74"/>
              <a:gd name="T17" fmla="*/ 2147483646 h 123"/>
              <a:gd name="T18" fmla="*/ 2147483646 w 74"/>
              <a:gd name="T19" fmla="*/ 2147483646 h 123"/>
              <a:gd name="T20" fmla="*/ 2147483646 w 74"/>
              <a:gd name="T21" fmla="*/ 0 h 123"/>
              <a:gd name="T22" fmla="*/ 2147483646 w 74"/>
              <a:gd name="T23" fmla="*/ 0 h 123"/>
              <a:gd name="T24" fmla="*/ 2147483646 w 74"/>
              <a:gd name="T25" fmla="*/ 0 h 123"/>
              <a:gd name="T26" fmla="*/ 2147483646 w 74"/>
              <a:gd name="T27" fmla="*/ 0 h 123"/>
              <a:gd name="T28" fmla="*/ 2147483646 w 74"/>
              <a:gd name="T29" fmla="*/ 2147483646 h 123"/>
              <a:gd name="T30" fmla="*/ 2147483646 w 74"/>
              <a:gd name="T31" fmla="*/ 2147483646 h 123"/>
              <a:gd name="T32" fmla="*/ 2147483646 w 74"/>
              <a:gd name="T33" fmla="*/ 2147483646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23">
                <a:moveTo>
                  <a:pt x="8" y="122"/>
                </a:moveTo>
                <a:lnTo>
                  <a:pt x="8" y="122"/>
                </a:lnTo>
                <a:lnTo>
                  <a:pt x="7" y="123"/>
                </a:lnTo>
                <a:lnTo>
                  <a:pt x="4" y="123"/>
                </a:lnTo>
                <a:lnTo>
                  <a:pt x="0" y="120"/>
                </a:lnTo>
                <a:lnTo>
                  <a:pt x="0" y="117"/>
                </a:lnTo>
                <a:lnTo>
                  <a:pt x="66" y="1"/>
                </a:lnTo>
                <a:lnTo>
                  <a:pt x="70" y="0"/>
                </a:lnTo>
                <a:lnTo>
                  <a:pt x="73" y="0"/>
                </a:lnTo>
                <a:lnTo>
                  <a:pt x="74" y="1"/>
                </a:lnTo>
                <a:lnTo>
                  <a:pt x="74" y="6"/>
                </a:lnTo>
                <a:lnTo>
                  <a:pt x="8" y="12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39" name="Freeform 26"/>
          <p:cNvSpPr/>
          <p:nvPr userDrawn="1"/>
        </p:nvSpPr>
        <p:spPr bwMode="auto">
          <a:xfrm>
            <a:off x="8280401" y="2813447"/>
            <a:ext cx="149225" cy="132159"/>
          </a:xfrm>
          <a:custGeom>
            <a:avLst/>
            <a:gdLst>
              <a:gd name="T0" fmla="*/ 2147483646 w 94"/>
              <a:gd name="T1" fmla="*/ 2147483646 h 111"/>
              <a:gd name="T2" fmla="*/ 2147483646 w 94"/>
              <a:gd name="T3" fmla="*/ 2147483646 h 111"/>
              <a:gd name="T4" fmla="*/ 2147483646 w 94"/>
              <a:gd name="T5" fmla="*/ 2147483646 h 111"/>
              <a:gd name="T6" fmla="*/ 2147483646 w 94"/>
              <a:gd name="T7" fmla="*/ 2147483646 h 111"/>
              <a:gd name="T8" fmla="*/ 2147483646 w 94"/>
              <a:gd name="T9" fmla="*/ 2147483646 h 111"/>
              <a:gd name="T10" fmla="*/ 2147483646 w 94"/>
              <a:gd name="T11" fmla="*/ 2147483646 h 111"/>
              <a:gd name="T12" fmla="*/ 0 w 94"/>
              <a:gd name="T13" fmla="*/ 2147483646 h 111"/>
              <a:gd name="T14" fmla="*/ 0 w 94"/>
              <a:gd name="T15" fmla="*/ 2147483646 h 111"/>
              <a:gd name="T16" fmla="*/ 2147483646 w 94"/>
              <a:gd name="T17" fmla="*/ 2147483646 h 111"/>
              <a:gd name="T18" fmla="*/ 2147483646 w 94"/>
              <a:gd name="T19" fmla="*/ 2147483646 h 111"/>
              <a:gd name="T20" fmla="*/ 2147483646 w 94"/>
              <a:gd name="T21" fmla="*/ 0 h 111"/>
              <a:gd name="T22" fmla="*/ 2147483646 w 94"/>
              <a:gd name="T23" fmla="*/ 2147483646 h 111"/>
              <a:gd name="T24" fmla="*/ 2147483646 w 94"/>
              <a:gd name="T25" fmla="*/ 2147483646 h 111"/>
              <a:gd name="T26" fmla="*/ 2147483646 w 94"/>
              <a:gd name="T27" fmla="*/ 2147483646 h 111"/>
              <a:gd name="T28" fmla="*/ 2147483646 w 94"/>
              <a:gd name="T29" fmla="*/ 2147483646 h 111"/>
              <a:gd name="T30" fmla="*/ 2147483646 w 94"/>
              <a:gd name="T31" fmla="*/ 2147483646 h 111"/>
              <a:gd name="T32" fmla="*/ 2147483646 w 94"/>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4" h="111">
                <a:moveTo>
                  <a:pt x="9" y="110"/>
                </a:moveTo>
                <a:lnTo>
                  <a:pt x="9" y="110"/>
                </a:lnTo>
                <a:lnTo>
                  <a:pt x="5" y="111"/>
                </a:lnTo>
                <a:lnTo>
                  <a:pt x="2" y="111"/>
                </a:lnTo>
                <a:lnTo>
                  <a:pt x="0" y="108"/>
                </a:lnTo>
                <a:lnTo>
                  <a:pt x="0" y="105"/>
                </a:lnTo>
                <a:lnTo>
                  <a:pt x="86" y="2"/>
                </a:lnTo>
                <a:lnTo>
                  <a:pt x="89" y="0"/>
                </a:lnTo>
                <a:lnTo>
                  <a:pt x="92" y="2"/>
                </a:lnTo>
                <a:lnTo>
                  <a:pt x="94" y="5"/>
                </a:lnTo>
                <a:lnTo>
                  <a:pt x="92" y="9"/>
                </a:lnTo>
                <a:lnTo>
                  <a:pt x="9" y="1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0" name="Freeform 27"/>
          <p:cNvSpPr/>
          <p:nvPr userDrawn="1"/>
        </p:nvSpPr>
        <p:spPr bwMode="auto">
          <a:xfrm>
            <a:off x="8283576" y="2863455"/>
            <a:ext cx="184150" cy="105965"/>
          </a:xfrm>
          <a:custGeom>
            <a:avLst/>
            <a:gdLst>
              <a:gd name="T0" fmla="*/ 2147483646 w 116"/>
              <a:gd name="T1" fmla="*/ 2147483646 h 89"/>
              <a:gd name="T2" fmla="*/ 2147483646 w 116"/>
              <a:gd name="T3" fmla="*/ 2147483646 h 89"/>
              <a:gd name="T4" fmla="*/ 2147483646 w 116"/>
              <a:gd name="T5" fmla="*/ 2147483646 h 89"/>
              <a:gd name="T6" fmla="*/ 2147483646 w 116"/>
              <a:gd name="T7" fmla="*/ 2147483646 h 89"/>
              <a:gd name="T8" fmla="*/ 2147483646 w 116"/>
              <a:gd name="T9" fmla="*/ 2147483646 h 89"/>
              <a:gd name="T10" fmla="*/ 2147483646 w 116"/>
              <a:gd name="T11" fmla="*/ 2147483646 h 89"/>
              <a:gd name="T12" fmla="*/ 0 w 116"/>
              <a:gd name="T13" fmla="*/ 2147483646 h 89"/>
              <a:gd name="T14" fmla="*/ 2147483646 w 116"/>
              <a:gd name="T15" fmla="*/ 2147483646 h 89"/>
              <a:gd name="T16" fmla="*/ 2147483646 w 116"/>
              <a:gd name="T17" fmla="*/ 0 h 89"/>
              <a:gd name="T18" fmla="*/ 2147483646 w 116"/>
              <a:gd name="T19" fmla="*/ 0 h 89"/>
              <a:gd name="T20" fmla="*/ 2147483646 w 116"/>
              <a:gd name="T21" fmla="*/ 0 h 89"/>
              <a:gd name="T22" fmla="*/ 2147483646 w 116"/>
              <a:gd name="T23" fmla="*/ 2147483646 h 89"/>
              <a:gd name="T24" fmla="*/ 2147483646 w 116"/>
              <a:gd name="T25" fmla="*/ 2147483646 h 89"/>
              <a:gd name="T26" fmla="*/ 2147483646 w 116"/>
              <a:gd name="T27" fmla="*/ 2147483646 h 89"/>
              <a:gd name="T28" fmla="*/ 2147483646 w 116"/>
              <a:gd name="T29" fmla="*/ 2147483646 h 89"/>
              <a:gd name="T30" fmla="*/ 2147483646 w 116"/>
              <a:gd name="T31" fmla="*/ 2147483646 h 89"/>
              <a:gd name="T32" fmla="*/ 2147483646 w 116"/>
              <a:gd name="T33" fmla="*/ 2147483646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89">
                <a:moveTo>
                  <a:pt x="8" y="87"/>
                </a:moveTo>
                <a:lnTo>
                  <a:pt x="8" y="87"/>
                </a:lnTo>
                <a:lnTo>
                  <a:pt x="5" y="89"/>
                </a:lnTo>
                <a:lnTo>
                  <a:pt x="2" y="87"/>
                </a:lnTo>
                <a:lnTo>
                  <a:pt x="0" y="84"/>
                </a:lnTo>
                <a:lnTo>
                  <a:pt x="2" y="81"/>
                </a:lnTo>
                <a:lnTo>
                  <a:pt x="108" y="0"/>
                </a:lnTo>
                <a:lnTo>
                  <a:pt x="111" y="0"/>
                </a:lnTo>
                <a:lnTo>
                  <a:pt x="114" y="2"/>
                </a:lnTo>
                <a:lnTo>
                  <a:pt x="116" y="5"/>
                </a:lnTo>
                <a:lnTo>
                  <a:pt x="114" y="8"/>
                </a:lnTo>
                <a:lnTo>
                  <a:pt x="8" y="8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1" name="Freeform 28"/>
          <p:cNvSpPr/>
          <p:nvPr userDrawn="1"/>
        </p:nvSpPr>
        <p:spPr bwMode="auto">
          <a:xfrm>
            <a:off x="8280401" y="2911080"/>
            <a:ext cx="207963" cy="77390"/>
          </a:xfrm>
          <a:custGeom>
            <a:avLst/>
            <a:gdLst>
              <a:gd name="T0" fmla="*/ 2147483646 w 131"/>
              <a:gd name="T1" fmla="*/ 2147483646 h 65"/>
              <a:gd name="T2" fmla="*/ 2147483646 w 131"/>
              <a:gd name="T3" fmla="*/ 2147483646 h 65"/>
              <a:gd name="T4" fmla="*/ 2147483646 w 131"/>
              <a:gd name="T5" fmla="*/ 2147483646 h 65"/>
              <a:gd name="T6" fmla="*/ 0 w 131"/>
              <a:gd name="T7" fmla="*/ 2147483646 h 65"/>
              <a:gd name="T8" fmla="*/ 0 w 131"/>
              <a:gd name="T9" fmla="*/ 2147483646 h 65"/>
              <a:gd name="T10" fmla="*/ 0 w 131"/>
              <a:gd name="T11" fmla="*/ 2147483646 h 65"/>
              <a:gd name="T12" fmla="*/ 0 w 131"/>
              <a:gd name="T13" fmla="*/ 2147483646 h 65"/>
              <a:gd name="T14" fmla="*/ 2147483646 w 131"/>
              <a:gd name="T15" fmla="*/ 2147483646 h 65"/>
              <a:gd name="T16" fmla="*/ 2147483646 w 131"/>
              <a:gd name="T17" fmla="*/ 0 h 65"/>
              <a:gd name="T18" fmla="*/ 2147483646 w 131"/>
              <a:gd name="T19" fmla="*/ 0 h 65"/>
              <a:gd name="T20" fmla="*/ 2147483646 w 131"/>
              <a:gd name="T21" fmla="*/ 0 h 65"/>
              <a:gd name="T22" fmla="*/ 2147483646 w 131"/>
              <a:gd name="T23" fmla="*/ 2147483646 h 65"/>
              <a:gd name="T24" fmla="*/ 2147483646 w 131"/>
              <a:gd name="T25" fmla="*/ 2147483646 h 65"/>
              <a:gd name="T26" fmla="*/ 2147483646 w 131"/>
              <a:gd name="T27" fmla="*/ 2147483646 h 65"/>
              <a:gd name="T28" fmla="*/ 2147483646 w 131"/>
              <a:gd name="T29" fmla="*/ 2147483646 h 65"/>
              <a:gd name="T30" fmla="*/ 2147483646 w 131"/>
              <a:gd name="T31" fmla="*/ 2147483646 h 65"/>
              <a:gd name="T32" fmla="*/ 2147483646 w 131"/>
              <a:gd name="T33" fmla="*/ 2147483646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65">
                <a:moveTo>
                  <a:pt x="7" y="65"/>
                </a:moveTo>
                <a:lnTo>
                  <a:pt x="7" y="65"/>
                </a:lnTo>
                <a:lnTo>
                  <a:pt x="4" y="65"/>
                </a:lnTo>
                <a:lnTo>
                  <a:pt x="0" y="62"/>
                </a:lnTo>
                <a:lnTo>
                  <a:pt x="0" y="58"/>
                </a:lnTo>
                <a:lnTo>
                  <a:pt x="4" y="57"/>
                </a:lnTo>
                <a:lnTo>
                  <a:pt x="124" y="0"/>
                </a:lnTo>
                <a:lnTo>
                  <a:pt x="128" y="0"/>
                </a:lnTo>
                <a:lnTo>
                  <a:pt x="131" y="4"/>
                </a:lnTo>
                <a:lnTo>
                  <a:pt x="131" y="7"/>
                </a:lnTo>
                <a:lnTo>
                  <a:pt x="128" y="9"/>
                </a:lnTo>
                <a:lnTo>
                  <a:pt x="7" y="6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2" name="Freeform 29"/>
          <p:cNvSpPr/>
          <p:nvPr userDrawn="1"/>
        </p:nvSpPr>
        <p:spPr bwMode="auto">
          <a:xfrm>
            <a:off x="7854951" y="2945606"/>
            <a:ext cx="163513" cy="121444"/>
          </a:xfrm>
          <a:custGeom>
            <a:avLst/>
            <a:gdLst>
              <a:gd name="T0" fmla="*/ 2147483646 w 103"/>
              <a:gd name="T1" fmla="*/ 2147483646 h 102"/>
              <a:gd name="T2" fmla="*/ 2147483646 w 103"/>
              <a:gd name="T3" fmla="*/ 2147483646 h 102"/>
              <a:gd name="T4" fmla="*/ 2147483646 w 103"/>
              <a:gd name="T5" fmla="*/ 2147483646 h 102"/>
              <a:gd name="T6" fmla="*/ 2147483646 w 103"/>
              <a:gd name="T7" fmla="*/ 2147483646 h 102"/>
              <a:gd name="T8" fmla="*/ 2147483646 w 103"/>
              <a:gd name="T9" fmla="*/ 2147483646 h 102"/>
              <a:gd name="T10" fmla="*/ 2147483646 w 103"/>
              <a:gd name="T11" fmla="*/ 2147483646 h 102"/>
              <a:gd name="T12" fmla="*/ 2147483646 w 103"/>
              <a:gd name="T13" fmla="*/ 2147483646 h 102"/>
              <a:gd name="T14" fmla="*/ 2147483646 w 103"/>
              <a:gd name="T15" fmla="*/ 2147483646 h 102"/>
              <a:gd name="T16" fmla="*/ 2147483646 w 103"/>
              <a:gd name="T17" fmla="*/ 2147483646 h 102"/>
              <a:gd name="T18" fmla="*/ 2147483646 w 103"/>
              <a:gd name="T19" fmla="*/ 2147483646 h 102"/>
              <a:gd name="T20" fmla="*/ 2147483646 w 103"/>
              <a:gd name="T21" fmla="*/ 2147483646 h 102"/>
              <a:gd name="T22" fmla="*/ 2147483646 w 103"/>
              <a:gd name="T23" fmla="*/ 2147483646 h 102"/>
              <a:gd name="T24" fmla="*/ 2147483646 w 103"/>
              <a:gd name="T25" fmla="*/ 2147483646 h 102"/>
              <a:gd name="T26" fmla="*/ 2147483646 w 103"/>
              <a:gd name="T27" fmla="*/ 2147483646 h 102"/>
              <a:gd name="T28" fmla="*/ 2147483646 w 103"/>
              <a:gd name="T29" fmla="*/ 2147483646 h 102"/>
              <a:gd name="T30" fmla="*/ 2147483646 w 103"/>
              <a:gd name="T31" fmla="*/ 2147483646 h 102"/>
              <a:gd name="T32" fmla="*/ 2147483646 w 103"/>
              <a:gd name="T33" fmla="*/ 2147483646 h 102"/>
              <a:gd name="T34" fmla="*/ 2147483646 w 103"/>
              <a:gd name="T35" fmla="*/ 2147483646 h 102"/>
              <a:gd name="T36" fmla="*/ 2147483646 w 103"/>
              <a:gd name="T37" fmla="*/ 2147483646 h 102"/>
              <a:gd name="T38" fmla="*/ 2147483646 w 103"/>
              <a:gd name="T39" fmla="*/ 2147483646 h 102"/>
              <a:gd name="T40" fmla="*/ 0 w 103"/>
              <a:gd name="T41" fmla="*/ 2147483646 h 102"/>
              <a:gd name="T42" fmla="*/ 0 w 103"/>
              <a:gd name="T43" fmla="*/ 2147483646 h 102"/>
              <a:gd name="T44" fmla="*/ 2147483646 w 103"/>
              <a:gd name="T45" fmla="*/ 2147483646 h 102"/>
              <a:gd name="T46" fmla="*/ 2147483646 w 103"/>
              <a:gd name="T47" fmla="*/ 2147483646 h 102"/>
              <a:gd name="T48" fmla="*/ 2147483646 w 103"/>
              <a:gd name="T49" fmla="*/ 2147483646 h 102"/>
              <a:gd name="T50" fmla="*/ 2147483646 w 103"/>
              <a:gd name="T51" fmla="*/ 2147483646 h 102"/>
              <a:gd name="T52" fmla="*/ 2147483646 w 103"/>
              <a:gd name="T53" fmla="*/ 2147483646 h 102"/>
              <a:gd name="T54" fmla="*/ 2147483646 w 103"/>
              <a:gd name="T55" fmla="*/ 2147483646 h 102"/>
              <a:gd name="T56" fmla="*/ 2147483646 w 103"/>
              <a:gd name="T57" fmla="*/ 2147483646 h 102"/>
              <a:gd name="T58" fmla="*/ 2147483646 w 103"/>
              <a:gd name="T59" fmla="*/ 0 h 102"/>
              <a:gd name="T60" fmla="*/ 2147483646 w 103"/>
              <a:gd name="T61" fmla="*/ 0 h 102"/>
              <a:gd name="T62" fmla="*/ 2147483646 w 103"/>
              <a:gd name="T63" fmla="*/ 0 h 102"/>
              <a:gd name="T64" fmla="*/ 2147483646 w 103"/>
              <a:gd name="T65" fmla="*/ 2147483646 h 102"/>
              <a:gd name="T66" fmla="*/ 2147483646 w 103"/>
              <a:gd name="T67" fmla="*/ 2147483646 h 102"/>
              <a:gd name="T68" fmla="*/ 2147483646 w 103"/>
              <a:gd name="T69" fmla="*/ 2147483646 h 102"/>
              <a:gd name="T70" fmla="*/ 2147483646 w 103"/>
              <a:gd name="T71" fmla="*/ 2147483646 h 102"/>
              <a:gd name="T72" fmla="*/ 2147483646 w 103"/>
              <a:gd name="T73" fmla="*/ 2147483646 h 102"/>
              <a:gd name="T74" fmla="*/ 2147483646 w 103"/>
              <a:gd name="T75" fmla="*/ 2147483646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2">
                <a:moveTo>
                  <a:pt x="100" y="34"/>
                </a:moveTo>
                <a:lnTo>
                  <a:pt x="100" y="34"/>
                </a:lnTo>
                <a:lnTo>
                  <a:pt x="101" y="44"/>
                </a:lnTo>
                <a:lnTo>
                  <a:pt x="103" y="53"/>
                </a:lnTo>
                <a:lnTo>
                  <a:pt x="101" y="63"/>
                </a:lnTo>
                <a:lnTo>
                  <a:pt x="96" y="73"/>
                </a:lnTo>
                <a:lnTo>
                  <a:pt x="92" y="81"/>
                </a:lnTo>
                <a:lnTo>
                  <a:pt x="85" y="89"/>
                </a:lnTo>
                <a:lnTo>
                  <a:pt x="77" y="95"/>
                </a:lnTo>
                <a:lnTo>
                  <a:pt x="67" y="98"/>
                </a:lnTo>
                <a:lnTo>
                  <a:pt x="58" y="102"/>
                </a:lnTo>
                <a:lnTo>
                  <a:pt x="48" y="102"/>
                </a:lnTo>
                <a:lnTo>
                  <a:pt x="39" y="100"/>
                </a:lnTo>
                <a:lnTo>
                  <a:pt x="29" y="97"/>
                </a:lnTo>
                <a:lnTo>
                  <a:pt x="21" y="92"/>
                </a:lnTo>
                <a:lnTo>
                  <a:pt x="13" y="86"/>
                </a:lnTo>
                <a:lnTo>
                  <a:pt x="6" y="78"/>
                </a:lnTo>
                <a:lnTo>
                  <a:pt x="3" y="68"/>
                </a:lnTo>
                <a:lnTo>
                  <a:pt x="0" y="58"/>
                </a:lnTo>
                <a:lnTo>
                  <a:pt x="0" y="47"/>
                </a:lnTo>
                <a:lnTo>
                  <a:pt x="2" y="37"/>
                </a:lnTo>
                <a:lnTo>
                  <a:pt x="5" y="29"/>
                </a:lnTo>
                <a:lnTo>
                  <a:pt x="10" y="20"/>
                </a:lnTo>
                <a:lnTo>
                  <a:pt x="16" y="13"/>
                </a:lnTo>
                <a:lnTo>
                  <a:pt x="24" y="7"/>
                </a:lnTo>
                <a:lnTo>
                  <a:pt x="34" y="2"/>
                </a:lnTo>
                <a:lnTo>
                  <a:pt x="43" y="0"/>
                </a:lnTo>
                <a:lnTo>
                  <a:pt x="55" y="0"/>
                </a:lnTo>
                <a:lnTo>
                  <a:pt x="64" y="0"/>
                </a:lnTo>
                <a:lnTo>
                  <a:pt x="74" y="5"/>
                </a:lnTo>
                <a:lnTo>
                  <a:pt x="82" y="10"/>
                </a:lnTo>
                <a:lnTo>
                  <a:pt x="88" y="16"/>
                </a:lnTo>
                <a:lnTo>
                  <a:pt x="95" y="25"/>
                </a:lnTo>
                <a:lnTo>
                  <a:pt x="100" y="3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3" name="Freeform 30"/>
          <p:cNvSpPr/>
          <p:nvPr userDrawn="1"/>
        </p:nvSpPr>
        <p:spPr bwMode="auto">
          <a:xfrm>
            <a:off x="7994650" y="3209925"/>
            <a:ext cx="103188" cy="77391"/>
          </a:xfrm>
          <a:custGeom>
            <a:avLst/>
            <a:gdLst>
              <a:gd name="T0" fmla="*/ 2147483646 w 65"/>
              <a:gd name="T1" fmla="*/ 2147483646 h 65"/>
              <a:gd name="T2" fmla="*/ 2147483646 w 65"/>
              <a:gd name="T3" fmla="*/ 2147483646 h 65"/>
              <a:gd name="T4" fmla="*/ 2147483646 w 65"/>
              <a:gd name="T5" fmla="*/ 2147483646 h 65"/>
              <a:gd name="T6" fmla="*/ 2147483646 w 65"/>
              <a:gd name="T7" fmla="*/ 2147483646 h 65"/>
              <a:gd name="T8" fmla="*/ 2147483646 w 65"/>
              <a:gd name="T9" fmla="*/ 2147483646 h 65"/>
              <a:gd name="T10" fmla="*/ 2147483646 w 65"/>
              <a:gd name="T11" fmla="*/ 2147483646 h 65"/>
              <a:gd name="T12" fmla="*/ 2147483646 w 65"/>
              <a:gd name="T13" fmla="*/ 2147483646 h 65"/>
              <a:gd name="T14" fmla="*/ 2147483646 w 65"/>
              <a:gd name="T15" fmla="*/ 2147483646 h 65"/>
              <a:gd name="T16" fmla="*/ 2147483646 w 65"/>
              <a:gd name="T17" fmla="*/ 2147483646 h 65"/>
              <a:gd name="T18" fmla="*/ 2147483646 w 65"/>
              <a:gd name="T19" fmla="*/ 2147483646 h 65"/>
              <a:gd name="T20" fmla="*/ 2147483646 w 65"/>
              <a:gd name="T21" fmla="*/ 2147483646 h 65"/>
              <a:gd name="T22" fmla="*/ 2147483646 w 65"/>
              <a:gd name="T23" fmla="*/ 2147483646 h 65"/>
              <a:gd name="T24" fmla="*/ 2147483646 w 65"/>
              <a:gd name="T25" fmla="*/ 2147483646 h 65"/>
              <a:gd name="T26" fmla="*/ 2147483646 w 65"/>
              <a:gd name="T27" fmla="*/ 2147483646 h 65"/>
              <a:gd name="T28" fmla="*/ 2147483646 w 65"/>
              <a:gd name="T29" fmla="*/ 2147483646 h 65"/>
              <a:gd name="T30" fmla="*/ 2147483646 w 65"/>
              <a:gd name="T31" fmla="*/ 2147483646 h 65"/>
              <a:gd name="T32" fmla="*/ 2147483646 w 65"/>
              <a:gd name="T33" fmla="*/ 2147483646 h 65"/>
              <a:gd name="T34" fmla="*/ 2147483646 w 65"/>
              <a:gd name="T35" fmla="*/ 2147483646 h 65"/>
              <a:gd name="T36" fmla="*/ 2147483646 w 65"/>
              <a:gd name="T37" fmla="*/ 2147483646 h 65"/>
              <a:gd name="T38" fmla="*/ 2147483646 w 65"/>
              <a:gd name="T39" fmla="*/ 2147483646 h 65"/>
              <a:gd name="T40" fmla="*/ 0 w 65"/>
              <a:gd name="T41" fmla="*/ 2147483646 h 65"/>
              <a:gd name="T42" fmla="*/ 0 w 65"/>
              <a:gd name="T43" fmla="*/ 2147483646 h 65"/>
              <a:gd name="T44" fmla="*/ 2147483646 w 65"/>
              <a:gd name="T45" fmla="*/ 2147483646 h 65"/>
              <a:gd name="T46" fmla="*/ 2147483646 w 65"/>
              <a:gd name="T47" fmla="*/ 2147483646 h 65"/>
              <a:gd name="T48" fmla="*/ 2147483646 w 65"/>
              <a:gd name="T49" fmla="*/ 2147483646 h 65"/>
              <a:gd name="T50" fmla="*/ 2147483646 w 65"/>
              <a:gd name="T51" fmla="*/ 2147483646 h 65"/>
              <a:gd name="T52" fmla="*/ 2147483646 w 65"/>
              <a:gd name="T53" fmla="*/ 2147483646 h 65"/>
              <a:gd name="T54" fmla="*/ 2147483646 w 65"/>
              <a:gd name="T55" fmla="*/ 2147483646 h 65"/>
              <a:gd name="T56" fmla="*/ 2147483646 w 65"/>
              <a:gd name="T57" fmla="*/ 2147483646 h 65"/>
              <a:gd name="T58" fmla="*/ 2147483646 w 65"/>
              <a:gd name="T59" fmla="*/ 0 h 65"/>
              <a:gd name="T60" fmla="*/ 2147483646 w 65"/>
              <a:gd name="T61" fmla="*/ 0 h 65"/>
              <a:gd name="T62" fmla="*/ 2147483646 w 65"/>
              <a:gd name="T63" fmla="*/ 2147483646 h 65"/>
              <a:gd name="T64" fmla="*/ 2147483646 w 65"/>
              <a:gd name="T65" fmla="*/ 2147483646 h 65"/>
              <a:gd name="T66" fmla="*/ 2147483646 w 65"/>
              <a:gd name="T67" fmla="*/ 2147483646 h 65"/>
              <a:gd name="T68" fmla="*/ 2147483646 w 65"/>
              <a:gd name="T69" fmla="*/ 2147483646 h 65"/>
              <a:gd name="T70" fmla="*/ 2147483646 w 65"/>
              <a:gd name="T71" fmla="*/ 2147483646 h 65"/>
              <a:gd name="T72" fmla="*/ 2147483646 w 65"/>
              <a:gd name="T73" fmla="*/ 2147483646 h 65"/>
              <a:gd name="T74" fmla="*/ 2147483646 w 65"/>
              <a:gd name="T75" fmla="*/ 2147483646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 h="65">
                <a:moveTo>
                  <a:pt x="63" y="21"/>
                </a:moveTo>
                <a:lnTo>
                  <a:pt x="63" y="21"/>
                </a:lnTo>
                <a:lnTo>
                  <a:pt x="65" y="28"/>
                </a:lnTo>
                <a:lnTo>
                  <a:pt x="65" y="34"/>
                </a:lnTo>
                <a:lnTo>
                  <a:pt x="65" y="40"/>
                </a:lnTo>
                <a:lnTo>
                  <a:pt x="61" y="47"/>
                </a:lnTo>
                <a:lnTo>
                  <a:pt x="58" y="52"/>
                </a:lnTo>
                <a:lnTo>
                  <a:pt x="55" y="57"/>
                </a:lnTo>
                <a:lnTo>
                  <a:pt x="50" y="60"/>
                </a:lnTo>
                <a:lnTo>
                  <a:pt x="44" y="63"/>
                </a:lnTo>
                <a:lnTo>
                  <a:pt x="37" y="65"/>
                </a:lnTo>
                <a:lnTo>
                  <a:pt x="31" y="65"/>
                </a:lnTo>
                <a:lnTo>
                  <a:pt x="25" y="65"/>
                </a:lnTo>
                <a:lnTo>
                  <a:pt x="20" y="61"/>
                </a:lnTo>
                <a:lnTo>
                  <a:pt x="13" y="58"/>
                </a:lnTo>
                <a:lnTo>
                  <a:pt x="8" y="55"/>
                </a:lnTo>
                <a:lnTo>
                  <a:pt x="5" y="50"/>
                </a:lnTo>
                <a:lnTo>
                  <a:pt x="2" y="44"/>
                </a:lnTo>
                <a:lnTo>
                  <a:pt x="0" y="37"/>
                </a:lnTo>
                <a:lnTo>
                  <a:pt x="0" y="31"/>
                </a:lnTo>
                <a:lnTo>
                  <a:pt x="2" y="24"/>
                </a:lnTo>
                <a:lnTo>
                  <a:pt x="4" y="18"/>
                </a:lnTo>
                <a:lnTo>
                  <a:pt x="7" y="13"/>
                </a:lnTo>
                <a:lnTo>
                  <a:pt x="12" y="8"/>
                </a:lnTo>
                <a:lnTo>
                  <a:pt x="16" y="5"/>
                </a:lnTo>
                <a:lnTo>
                  <a:pt x="23" y="2"/>
                </a:lnTo>
                <a:lnTo>
                  <a:pt x="29" y="0"/>
                </a:lnTo>
                <a:lnTo>
                  <a:pt x="36" y="0"/>
                </a:lnTo>
                <a:lnTo>
                  <a:pt x="41" y="2"/>
                </a:lnTo>
                <a:lnTo>
                  <a:pt x="47" y="3"/>
                </a:lnTo>
                <a:lnTo>
                  <a:pt x="52" y="7"/>
                </a:lnTo>
                <a:lnTo>
                  <a:pt x="57" y="12"/>
                </a:lnTo>
                <a:lnTo>
                  <a:pt x="61" y="16"/>
                </a:lnTo>
                <a:lnTo>
                  <a:pt x="63" y="2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4" name="Freeform 31"/>
          <p:cNvSpPr/>
          <p:nvPr userDrawn="1"/>
        </p:nvSpPr>
        <p:spPr bwMode="auto">
          <a:xfrm>
            <a:off x="7943850" y="3045619"/>
            <a:ext cx="96838" cy="176213"/>
          </a:xfrm>
          <a:custGeom>
            <a:avLst/>
            <a:gdLst>
              <a:gd name="T0" fmla="*/ 2147483646 w 61"/>
              <a:gd name="T1" fmla="*/ 2147483646 h 148"/>
              <a:gd name="T2" fmla="*/ 2147483646 w 61"/>
              <a:gd name="T3" fmla="*/ 2147483646 h 148"/>
              <a:gd name="T4" fmla="*/ 2147483646 w 61"/>
              <a:gd name="T5" fmla="*/ 2147483646 h 148"/>
              <a:gd name="T6" fmla="*/ 2147483646 w 61"/>
              <a:gd name="T7" fmla="*/ 2147483646 h 148"/>
              <a:gd name="T8" fmla="*/ 2147483646 w 61"/>
              <a:gd name="T9" fmla="*/ 2147483646 h 148"/>
              <a:gd name="T10" fmla="*/ 2147483646 w 61"/>
              <a:gd name="T11" fmla="*/ 2147483646 h 148"/>
              <a:gd name="T12" fmla="*/ 2147483646 w 61"/>
              <a:gd name="T13" fmla="*/ 2147483646 h 148"/>
              <a:gd name="T14" fmla="*/ 2147483646 w 61"/>
              <a:gd name="T15" fmla="*/ 2147483646 h 148"/>
              <a:gd name="T16" fmla="*/ 2147483646 w 61"/>
              <a:gd name="T17" fmla="*/ 2147483646 h 148"/>
              <a:gd name="T18" fmla="*/ 2147483646 w 61"/>
              <a:gd name="T19" fmla="*/ 2147483646 h 148"/>
              <a:gd name="T20" fmla="*/ 2147483646 w 61"/>
              <a:gd name="T21" fmla="*/ 2147483646 h 148"/>
              <a:gd name="T22" fmla="*/ 2147483646 w 61"/>
              <a:gd name="T23" fmla="*/ 2147483646 h 148"/>
              <a:gd name="T24" fmla="*/ 2147483646 w 61"/>
              <a:gd name="T25" fmla="*/ 2147483646 h 148"/>
              <a:gd name="T26" fmla="*/ 2147483646 w 61"/>
              <a:gd name="T27" fmla="*/ 2147483646 h 148"/>
              <a:gd name="T28" fmla="*/ 0 w 61"/>
              <a:gd name="T29" fmla="*/ 2147483646 h 148"/>
              <a:gd name="T30" fmla="*/ 2147483646 w 61"/>
              <a:gd name="T31" fmla="*/ 2147483646 h 148"/>
              <a:gd name="T32" fmla="*/ 2147483646 w 61"/>
              <a:gd name="T33" fmla="*/ 2147483646 h 148"/>
              <a:gd name="T34" fmla="*/ 2147483646 w 61"/>
              <a:gd name="T35" fmla="*/ 2147483646 h 148"/>
              <a:gd name="T36" fmla="*/ 2147483646 w 61"/>
              <a:gd name="T37" fmla="*/ 2147483646 h 148"/>
              <a:gd name="T38" fmla="*/ 2147483646 w 61"/>
              <a:gd name="T39" fmla="*/ 2147483646 h 148"/>
              <a:gd name="T40" fmla="*/ 2147483646 w 61"/>
              <a:gd name="T41" fmla="*/ 0 h 148"/>
              <a:gd name="T42" fmla="*/ 2147483646 w 61"/>
              <a:gd name="T43" fmla="*/ 2147483646 h 148"/>
              <a:gd name="T44" fmla="*/ 2147483646 w 61"/>
              <a:gd name="T45" fmla="*/ 2147483646 h 148"/>
              <a:gd name="T46" fmla="*/ 2147483646 w 61"/>
              <a:gd name="T47" fmla="*/ 2147483646 h 148"/>
              <a:gd name="T48" fmla="*/ 2147483646 w 61"/>
              <a:gd name="T49" fmla="*/ 2147483646 h 1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148">
                <a:moveTo>
                  <a:pt x="61" y="138"/>
                </a:moveTo>
                <a:lnTo>
                  <a:pt x="61" y="138"/>
                </a:lnTo>
                <a:lnTo>
                  <a:pt x="61" y="140"/>
                </a:lnTo>
                <a:lnTo>
                  <a:pt x="61" y="143"/>
                </a:lnTo>
                <a:lnTo>
                  <a:pt x="60" y="145"/>
                </a:lnTo>
                <a:lnTo>
                  <a:pt x="57" y="146"/>
                </a:lnTo>
                <a:lnTo>
                  <a:pt x="53" y="148"/>
                </a:lnTo>
                <a:lnTo>
                  <a:pt x="52" y="146"/>
                </a:lnTo>
                <a:lnTo>
                  <a:pt x="48" y="145"/>
                </a:lnTo>
                <a:lnTo>
                  <a:pt x="48" y="143"/>
                </a:lnTo>
                <a:lnTo>
                  <a:pt x="2" y="10"/>
                </a:lnTo>
                <a:lnTo>
                  <a:pt x="0" y="8"/>
                </a:lnTo>
                <a:lnTo>
                  <a:pt x="2" y="5"/>
                </a:lnTo>
                <a:lnTo>
                  <a:pt x="3" y="3"/>
                </a:lnTo>
                <a:lnTo>
                  <a:pt x="5" y="2"/>
                </a:lnTo>
                <a:lnTo>
                  <a:pt x="8" y="0"/>
                </a:lnTo>
                <a:lnTo>
                  <a:pt x="11" y="2"/>
                </a:lnTo>
                <a:lnTo>
                  <a:pt x="13" y="3"/>
                </a:lnTo>
                <a:lnTo>
                  <a:pt x="15" y="5"/>
                </a:lnTo>
                <a:lnTo>
                  <a:pt x="61" y="13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5" name="Freeform 32"/>
          <p:cNvSpPr/>
          <p:nvPr userDrawn="1"/>
        </p:nvSpPr>
        <p:spPr bwMode="auto">
          <a:xfrm>
            <a:off x="7767639" y="2827735"/>
            <a:ext cx="130175" cy="141684"/>
          </a:xfrm>
          <a:custGeom>
            <a:avLst/>
            <a:gdLst>
              <a:gd name="T0" fmla="*/ 2147483646 w 82"/>
              <a:gd name="T1" fmla="*/ 2147483646 h 119"/>
              <a:gd name="T2" fmla="*/ 2147483646 w 82"/>
              <a:gd name="T3" fmla="*/ 2147483646 h 119"/>
              <a:gd name="T4" fmla="*/ 2147483646 w 82"/>
              <a:gd name="T5" fmla="*/ 2147483646 h 119"/>
              <a:gd name="T6" fmla="*/ 2147483646 w 82"/>
              <a:gd name="T7" fmla="*/ 2147483646 h 119"/>
              <a:gd name="T8" fmla="*/ 2147483646 w 82"/>
              <a:gd name="T9" fmla="*/ 2147483646 h 119"/>
              <a:gd name="T10" fmla="*/ 2147483646 w 82"/>
              <a:gd name="T11" fmla="*/ 2147483646 h 119"/>
              <a:gd name="T12" fmla="*/ 2147483646 w 82"/>
              <a:gd name="T13" fmla="*/ 2147483646 h 119"/>
              <a:gd name="T14" fmla="*/ 2147483646 w 82"/>
              <a:gd name="T15" fmla="*/ 2147483646 h 119"/>
              <a:gd name="T16" fmla="*/ 0 w 82"/>
              <a:gd name="T17" fmla="*/ 2147483646 h 119"/>
              <a:gd name="T18" fmla="*/ 0 w 82"/>
              <a:gd name="T19" fmla="*/ 2147483646 h 119"/>
              <a:gd name="T20" fmla="*/ 0 w 82"/>
              <a:gd name="T21" fmla="*/ 2147483646 h 119"/>
              <a:gd name="T22" fmla="*/ 2147483646 w 82"/>
              <a:gd name="T23" fmla="*/ 0 h 119"/>
              <a:gd name="T24" fmla="*/ 2147483646 w 82"/>
              <a:gd name="T25" fmla="*/ 0 h 119"/>
              <a:gd name="T26" fmla="*/ 2147483646 w 82"/>
              <a:gd name="T27" fmla="*/ 0 h 119"/>
              <a:gd name="T28" fmla="*/ 2147483646 w 82"/>
              <a:gd name="T29" fmla="*/ 0 h 119"/>
              <a:gd name="T30" fmla="*/ 2147483646 w 82"/>
              <a:gd name="T31" fmla="*/ 2147483646 h 119"/>
              <a:gd name="T32" fmla="*/ 2147483646 w 82"/>
              <a:gd name="T33" fmla="*/ 214748364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19">
                <a:moveTo>
                  <a:pt x="81" y="112"/>
                </a:moveTo>
                <a:lnTo>
                  <a:pt x="81" y="112"/>
                </a:lnTo>
                <a:lnTo>
                  <a:pt x="82" y="115"/>
                </a:lnTo>
                <a:lnTo>
                  <a:pt x="81" y="119"/>
                </a:lnTo>
                <a:lnTo>
                  <a:pt x="76" y="119"/>
                </a:lnTo>
                <a:lnTo>
                  <a:pt x="74" y="117"/>
                </a:lnTo>
                <a:lnTo>
                  <a:pt x="0" y="6"/>
                </a:lnTo>
                <a:lnTo>
                  <a:pt x="0" y="3"/>
                </a:lnTo>
                <a:lnTo>
                  <a:pt x="2" y="0"/>
                </a:lnTo>
                <a:lnTo>
                  <a:pt x="5" y="0"/>
                </a:lnTo>
                <a:lnTo>
                  <a:pt x="8" y="1"/>
                </a:lnTo>
                <a:lnTo>
                  <a:pt x="81" y="1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6" name="Freeform 33"/>
          <p:cNvSpPr/>
          <p:nvPr userDrawn="1"/>
        </p:nvSpPr>
        <p:spPr bwMode="auto">
          <a:xfrm>
            <a:off x="7837489" y="2794397"/>
            <a:ext cx="79375" cy="160734"/>
          </a:xfrm>
          <a:custGeom>
            <a:avLst/>
            <a:gdLst>
              <a:gd name="T0" fmla="*/ 2147483646 w 50"/>
              <a:gd name="T1" fmla="*/ 2147483646 h 135"/>
              <a:gd name="T2" fmla="*/ 2147483646 w 50"/>
              <a:gd name="T3" fmla="*/ 2147483646 h 135"/>
              <a:gd name="T4" fmla="*/ 2147483646 w 50"/>
              <a:gd name="T5" fmla="*/ 2147483646 h 135"/>
              <a:gd name="T6" fmla="*/ 2147483646 w 50"/>
              <a:gd name="T7" fmla="*/ 2147483646 h 135"/>
              <a:gd name="T8" fmla="*/ 2147483646 w 50"/>
              <a:gd name="T9" fmla="*/ 2147483646 h 135"/>
              <a:gd name="T10" fmla="*/ 2147483646 w 50"/>
              <a:gd name="T11" fmla="*/ 2147483646 h 135"/>
              <a:gd name="T12" fmla="*/ 2147483646 w 50"/>
              <a:gd name="T13" fmla="*/ 2147483646 h 135"/>
              <a:gd name="T14" fmla="*/ 2147483646 w 50"/>
              <a:gd name="T15" fmla="*/ 2147483646 h 135"/>
              <a:gd name="T16" fmla="*/ 0 w 50"/>
              <a:gd name="T17" fmla="*/ 2147483646 h 135"/>
              <a:gd name="T18" fmla="*/ 0 w 50"/>
              <a:gd name="T19" fmla="*/ 2147483646 h 135"/>
              <a:gd name="T20" fmla="*/ 0 w 50"/>
              <a:gd name="T21" fmla="*/ 2147483646 h 135"/>
              <a:gd name="T22" fmla="*/ 2147483646 w 50"/>
              <a:gd name="T23" fmla="*/ 0 h 135"/>
              <a:gd name="T24" fmla="*/ 2147483646 w 50"/>
              <a:gd name="T25" fmla="*/ 0 h 135"/>
              <a:gd name="T26" fmla="*/ 2147483646 w 50"/>
              <a:gd name="T27" fmla="*/ 0 h 135"/>
              <a:gd name="T28" fmla="*/ 2147483646 w 50"/>
              <a:gd name="T29" fmla="*/ 0 h 135"/>
              <a:gd name="T30" fmla="*/ 2147483646 w 50"/>
              <a:gd name="T31" fmla="*/ 2147483646 h 135"/>
              <a:gd name="T32" fmla="*/ 2147483646 w 50"/>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135">
                <a:moveTo>
                  <a:pt x="50" y="131"/>
                </a:moveTo>
                <a:lnTo>
                  <a:pt x="50" y="131"/>
                </a:lnTo>
                <a:lnTo>
                  <a:pt x="50" y="134"/>
                </a:lnTo>
                <a:lnTo>
                  <a:pt x="46" y="135"/>
                </a:lnTo>
                <a:lnTo>
                  <a:pt x="43" y="135"/>
                </a:lnTo>
                <a:lnTo>
                  <a:pt x="40" y="132"/>
                </a:lnTo>
                <a:lnTo>
                  <a:pt x="0" y="7"/>
                </a:lnTo>
                <a:lnTo>
                  <a:pt x="0" y="4"/>
                </a:lnTo>
                <a:lnTo>
                  <a:pt x="3" y="0"/>
                </a:lnTo>
                <a:lnTo>
                  <a:pt x="6" y="0"/>
                </a:lnTo>
                <a:lnTo>
                  <a:pt x="8" y="4"/>
                </a:lnTo>
                <a:lnTo>
                  <a:pt x="50" y="13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7" name="Freeform 34"/>
          <p:cNvSpPr/>
          <p:nvPr userDrawn="1"/>
        </p:nvSpPr>
        <p:spPr bwMode="auto">
          <a:xfrm>
            <a:off x="7707314" y="2862264"/>
            <a:ext cx="168275" cy="117872"/>
          </a:xfrm>
          <a:custGeom>
            <a:avLst/>
            <a:gdLst>
              <a:gd name="T0" fmla="*/ 2147483646 w 106"/>
              <a:gd name="T1" fmla="*/ 2147483646 h 99"/>
              <a:gd name="T2" fmla="*/ 2147483646 w 106"/>
              <a:gd name="T3" fmla="*/ 2147483646 h 99"/>
              <a:gd name="T4" fmla="*/ 2147483646 w 106"/>
              <a:gd name="T5" fmla="*/ 2147483646 h 99"/>
              <a:gd name="T6" fmla="*/ 2147483646 w 106"/>
              <a:gd name="T7" fmla="*/ 2147483646 h 99"/>
              <a:gd name="T8" fmla="*/ 2147483646 w 106"/>
              <a:gd name="T9" fmla="*/ 2147483646 h 99"/>
              <a:gd name="T10" fmla="*/ 2147483646 w 106"/>
              <a:gd name="T11" fmla="*/ 2147483646 h 99"/>
              <a:gd name="T12" fmla="*/ 2147483646 w 106"/>
              <a:gd name="T13" fmla="*/ 2147483646 h 99"/>
              <a:gd name="T14" fmla="*/ 2147483646 w 106"/>
              <a:gd name="T15" fmla="*/ 2147483646 h 99"/>
              <a:gd name="T16" fmla="*/ 2147483646 w 106"/>
              <a:gd name="T17" fmla="*/ 2147483646 h 99"/>
              <a:gd name="T18" fmla="*/ 2147483646 w 106"/>
              <a:gd name="T19" fmla="*/ 2147483646 h 99"/>
              <a:gd name="T20" fmla="*/ 0 w 106"/>
              <a:gd name="T21" fmla="*/ 2147483646 h 99"/>
              <a:gd name="T22" fmla="*/ 2147483646 w 106"/>
              <a:gd name="T23" fmla="*/ 2147483646 h 99"/>
              <a:gd name="T24" fmla="*/ 2147483646 w 106"/>
              <a:gd name="T25" fmla="*/ 2147483646 h 99"/>
              <a:gd name="T26" fmla="*/ 2147483646 w 106"/>
              <a:gd name="T27" fmla="*/ 2147483646 h 99"/>
              <a:gd name="T28" fmla="*/ 2147483646 w 106"/>
              <a:gd name="T29" fmla="*/ 0 h 99"/>
              <a:gd name="T30" fmla="*/ 2147483646 w 106"/>
              <a:gd name="T31" fmla="*/ 0 h 99"/>
              <a:gd name="T32" fmla="*/ 2147483646 w 106"/>
              <a:gd name="T33" fmla="*/ 2147483646 h 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99">
                <a:moveTo>
                  <a:pt x="104" y="91"/>
                </a:moveTo>
                <a:lnTo>
                  <a:pt x="104" y="91"/>
                </a:lnTo>
                <a:lnTo>
                  <a:pt x="106" y="95"/>
                </a:lnTo>
                <a:lnTo>
                  <a:pt x="106" y="98"/>
                </a:lnTo>
                <a:lnTo>
                  <a:pt x="103" y="99"/>
                </a:lnTo>
                <a:lnTo>
                  <a:pt x="99" y="98"/>
                </a:lnTo>
                <a:lnTo>
                  <a:pt x="1" y="8"/>
                </a:lnTo>
                <a:lnTo>
                  <a:pt x="0" y="4"/>
                </a:lnTo>
                <a:lnTo>
                  <a:pt x="1" y="1"/>
                </a:lnTo>
                <a:lnTo>
                  <a:pt x="4" y="0"/>
                </a:lnTo>
                <a:lnTo>
                  <a:pt x="8" y="0"/>
                </a:lnTo>
                <a:lnTo>
                  <a:pt x="104" y="9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8" name="Freeform 35"/>
          <p:cNvSpPr/>
          <p:nvPr userDrawn="1"/>
        </p:nvSpPr>
        <p:spPr bwMode="auto">
          <a:xfrm>
            <a:off x="7908925" y="2784873"/>
            <a:ext cx="38100" cy="169069"/>
          </a:xfrm>
          <a:custGeom>
            <a:avLst/>
            <a:gdLst>
              <a:gd name="T0" fmla="*/ 2147483646 w 24"/>
              <a:gd name="T1" fmla="*/ 2147483646 h 142"/>
              <a:gd name="T2" fmla="*/ 2147483646 w 24"/>
              <a:gd name="T3" fmla="*/ 2147483646 h 142"/>
              <a:gd name="T4" fmla="*/ 2147483646 w 24"/>
              <a:gd name="T5" fmla="*/ 2147483646 h 142"/>
              <a:gd name="T6" fmla="*/ 2147483646 w 24"/>
              <a:gd name="T7" fmla="*/ 2147483646 h 142"/>
              <a:gd name="T8" fmla="*/ 2147483646 w 24"/>
              <a:gd name="T9" fmla="*/ 2147483646 h 142"/>
              <a:gd name="T10" fmla="*/ 2147483646 w 24"/>
              <a:gd name="T11" fmla="*/ 2147483646 h 142"/>
              <a:gd name="T12" fmla="*/ 2147483646 w 24"/>
              <a:gd name="T13" fmla="*/ 2147483646 h 142"/>
              <a:gd name="T14" fmla="*/ 2147483646 w 24"/>
              <a:gd name="T15" fmla="*/ 2147483646 h 142"/>
              <a:gd name="T16" fmla="*/ 0 w 24"/>
              <a:gd name="T17" fmla="*/ 2147483646 h 142"/>
              <a:gd name="T18" fmla="*/ 0 w 24"/>
              <a:gd name="T19" fmla="*/ 2147483646 h 142"/>
              <a:gd name="T20" fmla="*/ 2147483646 w 24"/>
              <a:gd name="T21" fmla="*/ 2147483646 h 142"/>
              <a:gd name="T22" fmla="*/ 2147483646 w 24"/>
              <a:gd name="T23" fmla="*/ 0 h 142"/>
              <a:gd name="T24" fmla="*/ 2147483646 w 24"/>
              <a:gd name="T25" fmla="*/ 0 h 142"/>
              <a:gd name="T26" fmla="*/ 2147483646 w 24"/>
              <a:gd name="T27" fmla="*/ 0 h 142"/>
              <a:gd name="T28" fmla="*/ 2147483646 w 24"/>
              <a:gd name="T29" fmla="*/ 0 h 142"/>
              <a:gd name="T30" fmla="*/ 2147483646 w 24"/>
              <a:gd name="T31" fmla="*/ 2147483646 h 142"/>
              <a:gd name="T32" fmla="*/ 2147483646 w 24"/>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2">
                <a:moveTo>
                  <a:pt x="24" y="135"/>
                </a:moveTo>
                <a:lnTo>
                  <a:pt x="24" y="135"/>
                </a:lnTo>
                <a:lnTo>
                  <a:pt x="22" y="140"/>
                </a:lnTo>
                <a:lnTo>
                  <a:pt x="19" y="142"/>
                </a:lnTo>
                <a:lnTo>
                  <a:pt x="16" y="140"/>
                </a:lnTo>
                <a:lnTo>
                  <a:pt x="14" y="137"/>
                </a:lnTo>
                <a:lnTo>
                  <a:pt x="0" y="5"/>
                </a:lnTo>
                <a:lnTo>
                  <a:pt x="1" y="2"/>
                </a:lnTo>
                <a:lnTo>
                  <a:pt x="5" y="0"/>
                </a:lnTo>
                <a:lnTo>
                  <a:pt x="8" y="0"/>
                </a:lnTo>
                <a:lnTo>
                  <a:pt x="9" y="4"/>
                </a:lnTo>
                <a:lnTo>
                  <a:pt x="24" y="13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49" name="Freeform 36"/>
          <p:cNvSpPr/>
          <p:nvPr userDrawn="1"/>
        </p:nvSpPr>
        <p:spPr bwMode="auto">
          <a:xfrm>
            <a:off x="7678739" y="2903936"/>
            <a:ext cx="185737" cy="101203"/>
          </a:xfrm>
          <a:custGeom>
            <a:avLst/>
            <a:gdLst>
              <a:gd name="T0" fmla="*/ 2147483646 w 117"/>
              <a:gd name="T1" fmla="*/ 2147483646 h 85"/>
              <a:gd name="T2" fmla="*/ 2147483646 w 117"/>
              <a:gd name="T3" fmla="*/ 2147483646 h 85"/>
              <a:gd name="T4" fmla="*/ 2147483646 w 117"/>
              <a:gd name="T5" fmla="*/ 2147483646 h 85"/>
              <a:gd name="T6" fmla="*/ 2147483646 w 117"/>
              <a:gd name="T7" fmla="*/ 2147483646 h 85"/>
              <a:gd name="T8" fmla="*/ 2147483646 w 117"/>
              <a:gd name="T9" fmla="*/ 2147483646 h 85"/>
              <a:gd name="T10" fmla="*/ 2147483646 w 117"/>
              <a:gd name="T11" fmla="*/ 2147483646 h 85"/>
              <a:gd name="T12" fmla="*/ 2147483646 w 117"/>
              <a:gd name="T13" fmla="*/ 2147483646 h 85"/>
              <a:gd name="T14" fmla="*/ 2147483646 w 117"/>
              <a:gd name="T15" fmla="*/ 2147483646 h 85"/>
              <a:gd name="T16" fmla="*/ 2147483646 w 117"/>
              <a:gd name="T17" fmla="*/ 2147483646 h 85"/>
              <a:gd name="T18" fmla="*/ 2147483646 w 117"/>
              <a:gd name="T19" fmla="*/ 2147483646 h 85"/>
              <a:gd name="T20" fmla="*/ 0 w 117"/>
              <a:gd name="T21" fmla="*/ 2147483646 h 85"/>
              <a:gd name="T22" fmla="*/ 0 w 117"/>
              <a:gd name="T23" fmla="*/ 2147483646 h 85"/>
              <a:gd name="T24" fmla="*/ 0 w 117"/>
              <a:gd name="T25" fmla="*/ 2147483646 h 85"/>
              <a:gd name="T26" fmla="*/ 0 w 117"/>
              <a:gd name="T27" fmla="*/ 2147483646 h 85"/>
              <a:gd name="T28" fmla="*/ 2147483646 w 117"/>
              <a:gd name="T29" fmla="*/ 0 h 85"/>
              <a:gd name="T30" fmla="*/ 2147483646 w 117"/>
              <a:gd name="T31" fmla="*/ 2147483646 h 85"/>
              <a:gd name="T32" fmla="*/ 2147483646 w 117"/>
              <a:gd name="T33" fmla="*/ 2147483646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85">
                <a:moveTo>
                  <a:pt x="116" y="77"/>
                </a:moveTo>
                <a:lnTo>
                  <a:pt x="116" y="77"/>
                </a:lnTo>
                <a:lnTo>
                  <a:pt x="117" y="80"/>
                </a:lnTo>
                <a:lnTo>
                  <a:pt x="117" y="84"/>
                </a:lnTo>
                <a:lnTo>
                  <a:pt x="114" y="85"/>
                </a:lnTo>
                <a:lnTo>
                  <a:pt x="111" y="85"/>
                </a:lnTo>
                <a:lnTo>
                  <a:pt x="2" y="8"/>
                </a:lnTo>
                <a:lnTo>
                  <a:pt x="0" y="6"/>
                </a:lnTo>
                <a:lnTo>
                  <a:pt x="0" y="3"/>
                </a:lnTo>
                <a:lnTo>
                  <a:pt x="3" y="0"/>
                </a:lnTo>
                <a:lnTo>
                  <a:pt x="6" y="2"/>
                </a:lnTo>
                <a:lnTo>
                  <a:pt x="116" y="7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0" name="Freeform 37"/>
          <p:cNvSpPr/>
          <p:nvPr userDrawn="1"/>
        </p:nvSpPr>
        <p:spPr bwMode="auto">
          <a:xfrm>
            <a:off x="7661276" y="2955131"/>
            <a:ext cx="206375" cy="71438"/>
          </a:xfrm>
          <a:custGeom>
            <a:avLst/>
            <a:gdLst>
              <a:gd name="T0" fmla="*/ 2147483646 w 130"/>
              <a:gd name="T1" fmla="*/ 2147483646 h 60"/>
              <a:gd name="T2" fmla="*/ 2147483646 w 130"/>
              <a:gd name="T3" fmla="*/ 2147483646 h 60"/>
              <a:gd name="T4" fmla="*/ 2147483646 w 130"/>
              <a:gd name="T5" fmla="*/ 2147483646 h 60"/>
              <a:gd name="T6" fmla="*/ 2147483646 w 130"/>
              <a:gd name="T7" fmla="*/ 2147483646 h 60"/>
              <a:gd name="T8" fmla="*/ 2147483646 w 130"/>
              <a:gd name="T9" fmla="*/ 2147483646 h 60"/>
              <a:gd name="T10" fmla="*/ 2147483646 w 130"/>
              <a:gd name="T11" fmla="*/ 2147483646 h 60"/>
              <a:gd name="T12" fmla="*/ 2147483646 w 130"/>
              <a:gd name="T13" fmla="*/ 2147483646 h 60"/>
              <a:gd name="T14" fmla="*/ 2147483646 w 130"/>
              <a:gd name="T15" fmla="*/ 2147483646 h 60"/>
              <a:gd name="T16" fmla="*/ 2147483646 w 130"/>
              <a:gd name="T17" fmla="*/ 2147483646 h 60"/>
              <a:gd name="T18" fmla="*/ 2147483646 w 130"/>
              <a:gd name="T19" fmla="*/ 2147483646 h 60"/>
              <a:gd name="T20" fmla="*/ 0 w 130"/>
              <a:gd name="T21" fmla="*/ 2147483646 h 60"/>
              <a:gd name="T22" fmla="*/ 0 w 130"/>
              <a:gd name="T23" fmla="*/ 2147483646 h 60"/>
              <a:gd name="T24" fmla="*/ 0 w 130"/>
              <a:gd name="T25" fmla="*/ 2147483646 h 60"/>
              <a:gd name="T26" fmla="*/ 0 w 130"/>
              <a:gd name="T27" fmla="*/ 2147483646 h 60"/>
              <a:gd name="T28" fmla="*/ 2147483646 w 130"/>
              <a:gd name="T29" fmla="*/ 0 h 60"/>
              <a:gd name="T30" fmla="*/ 2147483646 w 130"/>
              <a:gd name="T31" fmla="*/ 0 h 60"/>
              <a:gd name="T32" fmla="*/ 2147483646 w 130"/>
              <a:gd name="T33" fmla="*/ 214748364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0">
                <a:moveTo>
                  <a:pt x="128" y="52"/>
                </a:moveTo>
                <a:lnTo>
                  <a:pt x="128" y="52"/>
                </a:lnTo>
                <a:lnTo>
                  <a:pt x="130" y="53"/>
                </a:lnTo>
                <a:lnTo>
                  <a:pt x="130" y="58"/>
                </a:lnTo>
                <a:lnTo>
                  <a:pt x="128" y="60"/>
                </a:lnTo>
                <a:lnTo>
                  <a:pt x="125" y="60"/>
                </a:lnTo>
                <a:lnTo>
                  <a:pt x="1" y="8"/>
                </a:lnTo>
                <a:lnTo>
                  <a:pt x="0" y="7"/>
                </a:lnTo>
                <a:lnTo>
                  <a:pt x="0" y="4"/>
                </a:lnTo>
                <a:lnTo>
                  <a:pt x="1" y="0"/>
                </a:lnTo>
                <a:lnTo>
                  <a:pt x="5" y="0"/>
                </a:lnTo>
                <a:lnTo>
                  <a:pt x="128" y="5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1" name="Freeform 38"/>
          <p:cNvSpPr/>
          <p:nvPr userDrawn="1"/>
        </p:nvSpPr>
        <p:spPr bwMode="auto">
          <a:xfrm>
            <a:off x="7656513" y="3017045"/>
            <a:ext cx="220662" cy="30956"/>
          </a:xfrm>
          <a:custGeom>
            <a:avLst/>
            <a:gdLst>
              <a:gd name="T0" fmla="*/ 2147483646 w 139"/>
              <a:gd name="T1" fmla="*/ 2147483646 h 26"/>
              <a:gd name="T2" fmla="*/ 2147483646 w 139"/>
              <a:gd name="T3" fmla="*/ 2147483646 h 26"/>
              <a:gd name="T4" fmla="*/ 2147483646 w 139"/>
              <a:gd name="T5" fmla="*/ 2147483646 h 26"/>
              <a:gd name="T6" fmla="*/ 2147483646 w 139"/>
              <a:gd name="T7" fmla="*/ 2147483646 h 26"/>
              <a:gd name="T8" fmla="*/ 2147483646 w 139"/>
              <a:gd name="T9" fmla="*/ 2147483646 h 26"/>
              <a:gd name="T10" fmla="*/ 2147483646 w 139"/>
              <a:gd name="T11" fmla="*/ 2147483646 h 26"/>
              <a:gd name="T12" fmla="*/ 2147483646 w 139"/>
              <a:gd name="T13" fmla="*/ 2147483646 h 26"/>
              <a:gd name="T14" fmla="*/ 2147483646 w 139"/>
              <a:gd name="T15" fmla="*/ 2147483646 h 26"/>
              <a:gd name="T16" fmla="*/ 2147483646 w 139"/>
              <a:gd name="T17" fmla="*/ 2147483646 h 26"/>
              <a:gd name="T18" fmla="*/ 2147483646 w 139"/>
              <a:gd name="T19" fmla="*/ 2147483646 h 26"/>
              <a:gd name="T20" fmla="*/ 2147483646 w 139"/>
              <a:gd name="T21" fmla="*/ 2147483646 h 26"/>
              <a:gd name="T22" fmla="*/ 0 w 139"/>
              <a:gd name="T23" fmla="*/ 2147483646 h 26"/>
              <a:gd name="T24" fmla="*/ 0 w 139"/>
              <a:gd name="T25" fmla="*/ 2147483646 h 26"/>
              <a:gd name="T26" fmla="*/ 0 w 139"/>
              <a:gd name="T27" fmla="*/ 2147483646 h 26"/>
              <a:gd name="T28" fmla="*/ 2147483646 w 139"/>
              <a:gd name="T29" fmla="*/ 2147483646 h 26"/>
              <a:gd name="T30" fmla="*/ 2147483646 w 139"/>
              <a:gd name="T31" fmla="*/ 0 h 26"/>
              <a:gd name="T32" fmla="*/ 2147483646 w 139"/>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 h="26">
                <a:moveTo>
                  <a:pt x="135" y="18"/>
                </a:moveTo>
                <a:lnTo>
                  <a:pt x="135" y="18"/>
                </a:lnTo>
                <a:lnTo>
                  <a:pt x="138" y="19"/>
                </a:lnTo>
                <a:lnTo>
                  <a:pt x="139" y="22"/>
                </a:lnTo>
                <a:lnTo>
                  <a:pt x="138" y="26"/>
                </a:lnTo>
                <a:lnTo>
                  <a:pt x="135" y="26"/>
                </a:lnTo>
                <a:lnTo>
                  <a:pt x="4" y="10"/>
                </a:lnTo>
                <a:lnTo>
                  <a:pt x="1" y="8"/>
                </a:lnTo>
                <a:lnTo>
                  <a:pt x="0" y="3"/>
                </a:lnTo>
                <a:lnTo>
                  <a:pt x="1" y="1"/>
                </a:lnTo>
                <a:lnTo>
                  <a:pt x="4" y="0"/>
                </a:lnTo>
                <a:lnTo>
                  <a:pt x="135" y="1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2" name="Freeform 39"/>
          <p:cNvSpPr/>
          <p:nvPr userDrawn="1"/>
        </p:nvSpPr>
        <p:spPr bwMode="auto">
          <a:xfrm>
            <a:off x="7959726" y="2790825"/>
            <a:ext cx="50800" cy="166688"/>
          </a:xfrm>
          <a:custGeom>
            <a:avLst/>
            <a:gdLst>
              <a:gd name="T0" fmla="*/ 2147483646 w 32"/>
              <a:gd name="T1" fmla="*/ 2147483646 h 140"/>
              <a:gd name="T2" fmla="*/ 2147483646 w 32"/>
              <a:gd name="T3" fmla="*/ 2147483646 h 140"/>
              <a:gd name="T4" fmla="*/ 2147483646 w 32"/>
              <a:gd name="T5" fmla="*/ 2147483646 h 140"/>
              <a:gd name="T6" fmla="*/ 2147483646 w 32"/>
              <a:gd name="T7" fmla="*/ 2147483646 h 140"/>
              <a:gd name="T8" fmla="*/ 2147483646 w 32"/>
              <a:gd name="T9" fmla="*/ 2147483646 h 140"/>
              <a:gd name="T10" fmla="*/ 2147483646 w 32"/>
              <a:gd name="T11" fmla="*/ 2147483646 h 140"/>
              <a:gd name="T12" fmla="*/ 0 w 32"/>
              <a:gd name="T13" fmla="*/ 2147483646 h 140"/>
              <a:gd name="T14" fmla="*/ 0 w 32"/>
              <a:gd name="T15" fmla="*/ 2147483646 h 140"/>
              <a:gd name="T16" fmla="*/ 2147483646 w 32"/>
              <a:gd name="T17" fmla="*/ 2147483646 h 140"/>
              <a:gd name="T18" fmla="*/ 2147483646 w 32"/>
              <a:gd name="T19" fmla="*/ 2147483646 h 140"/>
              <a:gd name="T20" fmla="*/ 2147483646 w 32"/>
              <a:gd name="T21" fmla="*/ 2147483646 h 140"/>
              <a:gd name="T22" fmla="*/ 2147483646 w 32"/>
              <a:gd name="T23" fmla="*/ 0 h 140"/>
              <a:gd name="T24" fmla="*/ 2147483646 w 32"/>
              <a:gd name="T25" fmla="*/ 0 h 140"/>
              <a:gd name="T26" fmla="*/ 2147483646 w 32"/>
              <a:gd name="T27" fmla="*/ 0 h 140"/>
              <a:gd name="T28" fmla="*/ 2147483646 w 32"/>
              <a:gd name="T29" fmla="*/ 2147483646 h 140"/>
              <a:gd name="T30" fmla="*/ 2147483646 w 32"/>
              <a:gd name="T31" fmla="*/ 2147483646 h 140"/>
              <a:gd name="T32" fmla="*/ 2147483646 w 32"/>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140">
                <a:moveTo>
                  <a:pt x="8" y="137"/>
                </a:moveTo>
                <a:lnTo>
                  <a:pt x="8" y="137"/>
                </a:lnTo>
                <a:lnTo>
                  <a:pt x="6" y="140"/>
                </a:lnTo>
                <a:lnTo>
                  <a:pt x="3" y="140"/>
                </a:lnTo>
                <a:lnTo>
                  <a:pt x="0" y="138"/>
                </a:lnTo>
                <a:lnTo>
                  <a:pt x="0" y="135"/>
                </a:lnTo>
                <a:lnTo>
                  <a:pt x="22" y="3"/>
                </a:lnTo>
                <a:lnTo>
                  <a:pt x="24" y="2"/>
                </a:lnTo>
                <a:lnTo>
                  <a:pt x="27" y="0"/>
                </a:lnTo>
                <a:lnTo>
                  <a:pt x="30" y="2"/>
                </a:lnTo>
                <a:lnTo>
                  <a:pt x="32" y="5"/>
                </a:lnTo>
                <a:lnTo>
                  <a:pt x="8"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3" name="Freeform 40"/>
          <p:cNvSpPr/>
          <p:nvPr userDrawn="1"/>
        </p:nvSpPr>
        <p:spPr bwMode="auto">
          <a:xfrm>
            <a:off x="7989888" y="2812256"/>
            <a:ext cx="87312" cy="157163"/>
          </a:xfrm>
          <a:custGeom>
            <a:avLst/>
            <a:gdLst>
              <a:gd name="T0" fmla="*/ 2147483646 w 55"/>
              <a:gd name="T1" fmla="*/ 2147483646 h 132"/>
              <a:gd name="T2" fmla="*/ 2147483646 w 55"/>
              <a:gd name="T3" fmla="*/ 2147483646 h 132"/>
              <a:gd name="T4" fmla="*/ 2147483646 w 55"/>
              <a:gd name="T5" fmla="*/ 2147483646 h 132"/>
              <a:gd name="T6" fmla="*/ 2147483646 w 55"/>
              <a:gd name="T7" fmla="*/ 2147483646 h 132"/>
              <a:gd name="T8" fmla="*/ 2147483646 w 55"/>
              <a:gd name="T9" fmla="*/ 2147483646 h 132"/>
              <a:gd name="T10" fmla="*/ 2147483646 w 55"/>
              <a:gd name="T11" fmla="*/ 2147483646 h 132"/>
              <a:gd name="T12" fmla="*/ 2147483646 w 55"/>
              <a:gd name="T13" fmla="*/ 2147483646 h 132"/>
              <a:gd name="T14" fmla="*/ 0 w 55"/>
              <a:gd name="T15" fmla="*/ 2147483646 h 132"/>
              <a:gd name="T16" fmla="*/ 2147483646 w 55"/>
              <a:gd name="T17" fmla="*/ 2147483646 h 132"/>
              <a:gd name="T18" fmla="*/ 2147483646 w 55"/>
              <a:gd name="T19" fmla="*/ 2147483646 h 132"/>
              <a:gd name="T20" fmla="*/ 2147483646 w 55"/>
              <a:gd name="T21" fmla="*/ 0 h 132"/>
              <a:gd name="T22" fmla="*/ 2147483646 w 55"/>
              <a:gd name="T23" fmla="*/ 0 h 132"/>
              <a:gd name="T24" fmla="*/ 2147483646 w 55"/>
              <a:gd name="T25" fmla="*/ 0 h 132"/>
              <a:gd name="T26" fmla="*/ 2147483646 w 55"/>
              <a:gd name="T27" fmla="*/ 0 h 132"/>
              <a:gd name="T28" fmla="*/ 2147483646 w 55"/>
              <a:gd name="T29" fmla="*/ 2147483646 h 132"/>
              <a:gd name="T30" fmla="*/ 2147483646 w 55"/>
              <a:gd name="T31" fmla="*/ 2147483646 h 132"/>
              <a:gd name="T32" fmla="*/ 2147483646 w 55"/>
              <a:gd name="T33" fmla="*/ 2147483646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2">
                <a:moveTo>
                  <a:pt x="10" y="130"/>
                </a:moveTo>
                <a:lnTo>
                  <a:pt x="10" y="130"/>
                </a:lnTo>
                <a:lnTo>
                  <a:pt x="7" y="132"/>
                </a:lnTo>
                <a:lnTo>
                  <a:pt x="3" y="132"/>
                </a:lnTo>
                <a:lnTo>
                  <a:pt x="2" y="130"/>
                </a:lnTo>
                <a:lnTo>
                  <a:pt x="0" y="127"/>
                </a:lnTo>
                <a:lnTo>
                  <a:pt x="47" y="1"/>
                </a:lnTo>
                <a:lnTo>
                  <a:pt x="48" y="0"/>
                </a:lnTo>
                <a:lnTo>
                  <a:pt x="53" y="0"/>
                </a:lnTo>
                <a:lnTo>
                  <a:pt x="55" y="1"/>
                </a:lnTo>
                <a:lnTo>
                  <a:pt x="55" y="5"/>
                </a:lnTo>
                <a:lnTo>
                  <a:pt x="10" y="13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4" name="Freeform 41"/>
          <p:cNvSpPr/>
          <p:nvPr userDrawn="1"/>
        </p:nvSpPr>
        <p:spPr bwMode="auto">
          <a:xfrm>
            <a:off x="8005764" y="2846785"/>
            <a:ext cx="130175" cy="142875"/>
          </a:xfrm>
          <a:custGeom>
            <a:avLst/>
            <a:gdLst>
              <a:gd name="T0" fmla="*/ 2147483646 w 82"/>
              <a:gd name="T1" fmla="*/ 2147483646 h 120"/>
              <a:gd name="T2" fmla="*/ 2147483646 w 82"/>
              <a:gd name="T3" fmla="*/ 2147483646 h 120"/>
              <a:gd name="T4" fmla="*/ 2147483646 w 82"/>
              <a:gd name="T5" fmla="*/ 2147483646 h 120"/>
              <a:gd name="T6" fmla="*/ 2147483646 w 82"/>
              <a:gd name="T7" fmla="*/ 2147483646 h 120"/>
              <a:gd name="T8" fmla="*/ 2147483646 w 82"/>
              <a:gd name="T9" fmla="*/ 2147483646 h 120"/>
              <a:gd name="T10" fmla="*/ 2147483646 w 82"/>
              <a:gd name="T11" fmla="*/ 2147483646 h 120"/>
              <a:gd name="T12" fmla="*/ 0 w 82"/>
              <a:gd name="T13" fmla="*/ 2147483646 h 120"/>
              <a:gd name="T14" fmla="*/ 0 w 82"/>
              <a:gd name="T15" fmla="*/ 2147483646 h 120"/>
              <a:gd name="T16" fmla="*/ 2147483646 w 82"/>
              <a:gd name="T17" fmla="*/ 2147483646 h 120"/>
              <a:gd name="T18" fmla="*/ 2147483646 w 82"/>
              <a:gd name="T19" fmla="*/ 2147483646 h 120"/>
              <a:gd name="T20" fmla="*/ 2147483646 w 82"/>
              <a:gd name="T21" fmla="*/ 0 h 120"/>
              <a:gd name="T22" fmla="*/ 2147483646 w 82"/>
              <a:gd name="T23" fmla="*/ 2147483646 h 120"/>
              <a:gd name="T24" fmla="*/ 2147483646 w 82"/>
              <a:gd name="T25" fmla="*/ 2147483646 h 120"/>
              <a:gd name="T26" fmla="*/ 2147483646 w 82"/>
              <a:gd name="T27" fmla="*/ 2147483646 h 120"/>
              <a:gd name="T28" fmla="*/ 2147483646 w 82"/>
              <a:gd name="T29" fmla="*/ 2147483646 h 120"/>
              <a:gd name="T30" fmla="*/ 2147483646 w 82"/>
              <a:gd name="T31" fmla="*/ 2147483646 h 120"/>
              <a:gd name="T32" fmla="*/ 2147483646 w 82"/>
              <a:gd name="T33" fmla="*/ 2147483646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20">
                <a:moveTo>
                  <a:pt x="8" y="119"/>
                </a:moveTo>
                <a:lnTo>
                  <a:pt x="8" y="119"/>
                </a:lnTo>
                <a:lnTo>
                  <a:pt x="5" y="120"/>
                </a:lnTo>
                <a:lnTo>
                  <a:pt x="1" y="119"/>
                </a:lnTo>
                <a:lnTo>
                  <a:pt x="0" y="117"/>
                </a:lnTo>
                <a:lnTo>
                  <a:pt x="0" y="114"/>
                </a:lnTo>
                <a:lnTo>
                  <a:pt x="74" y="3"/>
                </a:lnTo>
                <a:lnTo>
                  <a:pt x="77" y="0"/>
                </a:lnTo>
                <a:lnTo>
                  <a:pt x="80" y="1"/>
                </a:lnTo>
                <a:lnTo>
                  <a:pt x="82" y="5"/>
                </a:lnTo>
                <a:lnTo>
                  <a:pt x="82" y="8"/>
                </a:lnTo>
                <a:lnTo>
                  <a:pt x="8" y="11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5" name="Freeform 42"/>
          <p:cNvSpPr/>
          <p:nvPr userDrawn="1"/>
        </p:nvSpPr>
        <p:spPr bwMode="auto">
          <a:xfrm>
            <a:off x="8010526" y="2888456"/>
            <a:ext cx="166688" cy="120254"/>
          </a:xfrm>
          <a:custGeom>
            <a:avLst/>
            <a:gdLst>
              <a:gd name="T0" fmla="*/ 2147483646 w 105"/>
              <a:gd name="T1" fmla="*/ 2147483646 h 101"/>
              <a:gd name="T2" fmla="*/ 2147483646 w 105"/>
              <a:gd name="T3" fmla="*/ 2147483646 h 101"/>
              <a:gd name="T4" fmla="*/ 2147483646 w 105"/>
              <a:gd name="T5" fmla="*/ 2147483646 h 101"/>
              <a:gd name="T6" fmla="*/ 2147483646 w 105"/>
              <a:gd name="T7" fmla="*/ 2147483646 h 101"/>
              <a:gd name="T8" fmla="*/ 2147483646 w 105"/>
              <a:gd name="T9" fmla="*/ 2147483646 h 101"/>
              <a:gd name="T10" fmla="*/ 2147483646 w 105"/>
              <a:gd name="T11" fmla="*/ 2147483646 h 101"/>
              <a:gd name="T12" fmla="*/ 0 w 105"/>
              <a:gd name="T13" fmla="*/ 2147483646 h 101"/>
              <a:gd name="T14" fmla="*/ 2147483646 w 105"/>
              <a:gd name="T15" fmla="*/ 2147483646 h 101"/>
              <a:gd name="T16" fmla="*/ 2147483646 w 105"/>
              <a:gd name="T17" fmla="*/ 2147483646 h 101"/>
              <a:gd name="T18" fmla="*/ 2147483646 w 105"/>
              <a:gd name="T19" fmla="*/ 2147483646 h 101"/>
              <a:gd name="T20" fmla="*/ 2147483646 w 105"/>
              <a:gd name="T21" fmla="*/ 0 h 101"/>
              <a:gd name="T22" fmla="*/ 2147483646 w 105"/>
              <a:gd name="T23" fmla="*/ 2147483646 h 101"/>
              <a:gd name="T24" fmla="*/ 2147483646 w 105"/>
              <a:gd name="T25" fmla="*/ 2147483646 h 101"/>
              <a:gd name="T26" fmla="*/ 2147483646 w 105"/>
              <a:gd name="T27" fmla="*/ 2147483646 h 101"/>
              <a:gd name="T28" fmla="*/ 2147483646 w 105"/>
              <a:gd name="T29" fmla="*/ 2147483646 h 101"/>
              <a:gd name="T30" fmla="*/ 2147483646 w 105"/>
              <a:gd name="T31" fmla="*/ 2147483646 h 101"/>
              <a:gd name="T32" fmla="*/ 2147483646 w 105"/>
              <a:gd name="T33" fmla="*/ 2147483646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1">
                <a:moveTo>
                  <a:pt x="8" y="100"/>
                </a:moveTo>
                <a:lnTo>
                  <a:pt x="8" y="100"/>
                </a:lnTo>
                <a:lnTo>
                  <a:pt x="5" y="101"/>
                </a:lnTo>
                <a:lnTo>
                  <a:pt x="2" y="100"/>
                </a:lnTo>
                <a:lnTo>
                  <a:pt x="0" y="97"/>
                </a:lnTo>
                <a:lnTo>
                  <a:pt x="2" y="93"/>
                </a:lnTo>
                <a:lnTo>
                  <a:pt x="97" y="2"/>
                </a:lnTo>
                <a:lnTo>
                  <a:pt x="100" y="0"/>
                </a:lnTo>
                <a:lnTo>
                  <a:pt x="103" y="2"/>
                </a:lnTo>
                <a:lnTo>
                  <a:pt x="105" y="5"/>
                </a:lnTo>
                <a:lnTo>
                  <a:pt x="103" y="8"/>
                </a:lnTo>
                <a:lnTo>
                  <a:pt x="8" y="10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6" name="Freeform 43"/>
          <p:cNvSpPr/>
          <p:nvPr userDrawn="1"/>
        </p:nvSpPr>
        <p:spPr bwMode="auto">
          <a:xfrm>
            <a:off x="7604126" y="3068241"/>
            <a:ext cx="161925" cy="122634"/>
          </a:xfrm>
          <a:custGeom>
            <a:avLst/>
            <a:gdLst>
              <a:gd name="T0" fmla="*/ 2147483646 w 102"/>
              <a:gd name="T1" fmla="*/ 2147483646 h 103"/>
              <a:gd name="T2" fmla="*/ 2147483646 w 102"/>
              <a:gd name="T3" fmla="*/ 2147483646 h 103"/>
              <a:gd name="T4" fmla="*/ 2147483646 w 102"/>
              <a:gd name="T5" fmla="*/ 2147483646 h 103"/>
              <a:gd name="T6" fmla="*/ 2147483646 w 102"/>
              <a:gd name="T7" fmla="*/ 2147483646 h 103"/>
              <a:gd name="T8" fmla="*/ 2147483646 w 102"/>
              <a:gd name="T9" fmla="*/ 2147483646 h 103"/>
              <a:gd name="T10" fmla="*/ 2147483646 w 102"/>
              <a:gd name="T11" fmla="*/ 2147483646 h 103"/>
              <a:gd name="T12" fmla="*/ 2147483646 w 102"/>
              <a:gd name="T13" fmla="*/ 2147483646 h 103"/>
              <a:gd name="T14" fmla="*/ 2147483646 w 102"/>
              <a:gd name="T15" fmla="*/ 2147483646 h 103"/>
              <a:gd name="T16" fmla="*/ 2147483646 w 102"/>
              <a:gd name="T17" fmla="*/ 2147483646 h 103"/>
              <a:gd name="T18" fmla="*/ 2147483646 w 102"/>
              <a:gd name="T19" fmla="*/ 2147483646 h 103"/>
              <a:gd name="T20" fmla="*/ 2147483646 w 102"/>
              <a:gd name="T21" fmla="*/ 2147483646 h 103"/>
              <a:gd name="T22" fmla="*/ 2147483646 w 102"/>
              <a:gd name="T23" fmla="*/ 2147483646 h 103"/>
              <a:gd name="T24" fmla="*/ 2147483646 w 102"/>
              <a:gd name="T25" fmla="*/ 2147483646 h 103"/>
              <a:gd name="T26" fmla="*/ 2147483646 w 102"/>
              <a:gd name="T27" fmla="*/ 2147483646 h 103"/>
              <a:gd name="T28" fmla="*/ 2147483646 w 102"/>
              <a:gd name="T29" fmla="*/ 2147483646 h 103"/>
              <a:gd name="T30" fmla="*/ 2147483646 w 102"/>
              <a:gd name="T31" fmla="*/ 2147483646 h 103"/>
              <a:gd name="T32" fmla="*/ 2147483646 w 102"/>
              <a:gd name="T33" fmla="*/ 2147483646 h 103"/>
              <a:gd name="T34" fmla="*/ 2147483646 w 102"/>
              <a:gd name="T35" fmla="*/ 2147483646 h 103"/>
              <a:gd name="T36" fmla="*/ 2147483646 w 102"/>
              <a:gd name="T37" fmla="*/ 2147483646 h 103"/>
              <a:gd name="T38" fmla="*/ 2147483646 w 102"/>
              <a:gd name="T39" fmla="*/ 2147483646 h 103"/>
              <a:gd name="T40" fmla="*/ 2147483646 w 102"/>
              <a:gd name="T41" fmla="*/ 2147483646 h 103"/>
              <a:gd name="T42" fmla="*/ 2147483646 w 102"/>
              <a:gd name="T43" fmla="*/ 2147483646 h 103"/>
              <a:gd name="T44" fmla="*/ 0 w 102"/>
              <a:gd name="T45" fmla="*/ 2147483646 h 103"/>
              <a:gd name="T46" fmla="*/ 0 w 102"/>
              <a:gd name="T47" fmla="*/ 2147483646 h 103"/>
              <a:gd name="T48" fmla="*/ 2147483646 w 102"/>
              <a:gd name="T49" fmla="*/ 2147483646 h 103"/>
              <a:gd name="T50" fmla="*/ 2147483646 w 102"/>
              <a:gd name="T51" fmla="*/ 2147483646 h 103"/>
              <a:gd name="T52" fmla="*/ 2147483646 w 102"/>
              <a:gd name="T53" fmla="*/ 2147483646 h 103"/>
              <a:gd name="T54" fmla="*/ 2147483646 w 102"/>
              <a:gd name="T55" fmla="*/ 2147483646 h 103"/>
              <a:gd name="T56" fmla="*/ 2147483646 w 102"/>
              <a:gd name="T57" fmla="*/ 2147483646 h 103"/>
              <a:gd name="T58" fmla="*/ 2147483646 w 102"/>
              <a:gd name="T59" fmla="*/ 2147483646 h 103"/>
              <a:gd name="T60" fmla="*/ 2147483646 w 102"/>
              <a:gd name="T61" fmla="*/ 2147483646 h 103"/>
              <a:gd name="T62" fmla="*/ 2147483646 w 102"/>
              <a:gd name="T63" fmla="*/ 0 h 103"/>
              <a:gd name="T64" fmla="*/ 2147483646 w 102"/>
              <a:gd name="T65" fmla="*/ 0 h 103"/>
              <a:gd name="T66" fmla="*/ 2147483646 w 102"/>
              <a:gd name="T67" fmla="*/ 2147483646 h 103"/>
              <a:gd name="T68" fmla="*/ 2147483646 w 102"/>
              <a:gd name="T69" fmla="*/ 2147483646 h 103"/>
              <a:gd name="T70" fmla="*/ 2147483646 w 102"/>
              <a:gd name="T71" fmla="*/ 2147483646 h 103"/>
              <a:gd name="T72" fmla="*/ 2147483646 w 102"/>
              <a:gd name="T73" fmla="*/ 2147483646 h 103"/>
              <a:gd name="T74" fmla="*/ 2147483646 w 102"/>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2" h="103">
                <a:moveTo>
                  <a:pt x="89" y="18"/>
                </a:moveTo>
                <a:lnTo>
                  <a:pt x="89" y="18"/>
                </a:lnTo>
                <a:lnTo>
                  <a:pt x="95" y="26"/>
                </a:lnTo>
                <a:lnTo>
                  <a:pt x="100" y="36"/>
                </a:lnTo>
                <a:lnTo>
                  <a:pt x="102" y="45"/>
                </a:lnTo>
                <a:lnTo>
                  <a:pt x="102" y="55"/>
                </a:lnTo>
                <a:lnTo>
                  <a:pt x="100" y="65"/>
                </a:lnTo>
                <a:lnTo>
                  <a:pt x="97" y="74"/>
                </a:lnTo>
                <a:lnTo>
                  <a:pt x="92" y="82"/>
                </a:lnTo>
                <a:lnTo>
                  <a:pt x="86" y="90"/>
                </a:lnTo>
                <a:lnTo>
                  <a:pt x="76" y="97"/>
                </a:lnTo>
                <a:lnTo>
                  <a:pt x="68" y="100"/>
                </a:lnTo>
                <a:lnTo>
                  <a:pt x="58" y="103"/>
                </a:lnTo>
                <a:lnTo>
                  <a:pt x="49" y="103"/>
                </a:lnTo>
                <a:lnTo>
                  <a:pt x="39" y="102"/>
                </a:lnTo>
                <a:lnTo>
                  <a:pt x="29" y="98"/>
                </a:lnTo>
                <a:lnTo>
                  <a:pt x="20" y="94"/>
                </a:lnTo>
                <a:lnTo>
                  <a:pt x="13" y="85"/>
                </a:lnTo>
                <a:lnTo>
                  <a:pt x="7" y="77"/>
                </a:lnTo>
                <a:lnTo>
                  <a:pt x="2" y="68"/>
                </a:lnTo>
                <a:lnTo>
                  <a:pt x="0" y="58"/>
                </a:lnTo>
                <a:lnTo>
                  <a:pt x="0" y="49"/>
                </a:lnTo>
                <a:lnTo>
                  <a:pt x="2" y="39"/>
                </a:lnTo>
                <a:lnTo>
                  <a:pt x="5" y="29"/>
                </a:lnTo>
                <a:lnTo>
                  <a:pt x="10" y="21"/>
                </a:lnTo>
                <a:lnTo>
                  <a:pt x="16" y="13"/>
                </a:lnTo>
                <a:lnTo>
                  <a:pt x="24" y="7"/>
                </a:lnTo>
                <a:lnTo>
                  <a:pt x="34" y="4"/>
                </a:lnTo>
                <a:lnTo>
                  <a:pt x="44" y="0"/>
                </a:lnTo>
                <a:lnTo>
                  <a:pt x="53" y="0"/>
                </a:lnTo>
                <a:lnTo>
                  <a:pt x="63" y="2"/>
                </a:lnTo>
                <a:lnTo>
                  <a:pt x="73" y="5"/>
                </a:lnTo>
                <a:lnTo>
                  <a:pt x="81" y="10"/>
                </a:lnTo>
                <a:lnTo>
                  <a:pt x="89" y="1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7" name="Freeform 44"/>
          <p:cNvSpPr/>
          <p:nvPr userDrawn="1"/>
        </p:nvSpPr>
        <p:spPr bwMode="auto">
          <a:xfrm>
            <a:off x="7859713" y="3282555"/>
            <a:ext cx="101600" cy="78581"/>
          </a:xfrm>
          <a:custGeom>
            <a:avLst/>
            <a:gdLst>
              <a:gd name="T0" fmla="*/ 2147483646 w 64"/>
              <a:gd name="T1" fmla="*/ 2147483646 h 66"/>
              <a:gd name="T2" fmla="*/ 2147483646 w 64"/>
              <a:gd name="T3" fmla="*/ 2147483646 h 66"/>
              <a:gd name="T4" fmla="*/ 2147483646 w 64"/>
              <a:gd name="T5" fmla="*/ 2147483646 h 66"/>
              <a:gd name="T6" fmla="*/ 2147483646 w 64"/>
              <a:gd name="T7" fmla="*/ 2147483646 h 66"/>
              <a:gd name="T8" fmla="*/ 2147483646 w 64"/>
              <a:gd name="T9" fmla="*/ 2147483646 h 66"/>
              <a:gd name="T10" fmla="*/ 2147483646 w 64"/>
              <a:gd name="T11" fmla="*/ 2147483646 h 66"/>
              <a:gd name="T12" fmla="*/ 2147483646 w 64"/>
              <a:gd name="T13" fmla="*/ 2147483646 h 66"/>
              <a:gd name="T14" fmla="*/ 2147483646 w 64"/>
              <a:gd name="T15" fmla="*/ 2147483646 h 66"/>
              <a:gd name="T16" fmla="*/ 2147483646 w 64"/>
              <a:gd name="T17" fmla="*/ 2147483646 h 66"/>
              <a:gd name="T18" fmla="*/ 2147483646 w 64"/>
              <a:gd name="T19" fmla="*/ 2147483646 h 66"/>
              <a:gd name="T20" fmla="*/ 2147483646 w 64"/>
              <a:gd name="T21" fmla="*/ 2147483646 h 66"/>
              <a:gd name="T22" fmla="*/ 2147483646 w 64"/>
              <a:gd name="T23" fmla="*/ 2147483646 h 66"/>
              <a:gd name="T24" fmla="*/ 2147483646 w 64"/>
              <a:gd name="T25" fmla="*/ 2147483646 h 66"/>
              <a:gd name="T26" fmla="*/ 2147483646 w 64"/>
              <a:gd name="T27" fmla="*/ 2147483646 h 66"/>
              <a:gd name="T28" fmla="*/ 2147483646 w 64"/>
              <a:gd name="T29" fmla="*/ 2147483646 h 66"/>
              <a:gd name="T30" fmla="*/ 2147483646 w 64"/>
              <a:gd name="T31" fmla="*/ 2147483646 h 66"/>
              <a:gd name="T32" fmla="*/ 2147483646 w 64"/>
              <a:gd name="T33" fmla="*/ 2147483646 h 66"/>
              <a:gd name="T34" fmla="*/ 2147483646 w 64"/>
              <a:gd name="T35" fmla="*/ 2147483646 h 66"/>
              <a:gd name="T36" fmla="*/ 2147483646 w 64"/>
              <a:gd name="T37" fmla="*/ 2147483646 h 66"/>
              <a:gd name="T38" fmla="*/ 2147483646 w 64"/>
              <a:gd name="T39" fmla="*/ 2147483646 h 66"/>
              <a:gd name="T40" fmla="*/ 2147483646 w 64"/>
              <a:gd name="T41" fmla="*/ 2147483646 h 66"/>
              <a:gd name="T42" fmla="*/ 2147483646 w 64"/>
              <a:gd name="T43" fmla="*/ 2147483646 h 66"/>
              <a:gd name="T44" fmla="*/ 0 w 64"/>
              <a:gd name="T45" fmla="*/ 2147483646 h 66"/>
              <a:gd name="T46" fmla="*/ 0 w 64"/>
              <a:gd name="T47" fmla="*/ 2147483646 h 66"/>
              <a:gd name="T48" fmla="*/ 0 w 64"/>
              <a:gd name="T49" fmla="*/ 2147483646 h 66"/>
              <a:gd name="T50" fmla="*/ 2147483646 w 64"/>
              <a:gd name="T51" fmla="*/ 2147483646 h 66"/>
              <a:gd name="T52" fmla="*/ 2147483646 w 64"/>
              <a:gd name="T53" fmla="*/ 2147483646 h 66"/>
              <a:gd name="T54" fmla="*/ 2147483646 w 64"/>
              <a:gd name="T55" fmla="*/ 2147483646 h 66"/>
              <a:gd name="T56" fmla="*/ 2147483646 w 64"/>
              <a:gd name="T57" fmla="*/ 2147483646 h 66"/>
              <a:gd name="T58" fmla="*/ 2147483646 w 64"/>
              <a:gd name="T59" fmla="*/ 2147483646 h 66"/>
              <a:gd name="T60" fmla="*/ 2147483646 w 64"/>
              <a:gd name="T61" fmla="*/ 2147483646 h 66"/>
              <a:gd name="T62" fmla="*/ 2147483646 w 64"/>
              <a:gd name="T63" fmla="*/ 2147483646 h 66"/>
              <a:gd name="T64" fmla="*/ 2147483646 w 64"/>
              <a:gd name="T65" fmla="*/ 0 h 66"/>
              <a:gd name="T66" fmla="*/ 2147483646 w 64"/>
              <a:gd name="T67" fmla="*/ 2147483646 h 66"/>
              <a:gd name="T68" fmla="*/ 2147483646 w 64"/>
              <a:gd name="T69" fmla="*/ 2147483646 h 66"/>
              <a:gd name="T70" fmla="*/ 2147483646 w 64"/>
              <a:gd name="T71" fmla="*/ 2147483646 h 66"/>
              <a:gd name="T72" fmla="*/ 2147483646 w 64"/>
              <a:gd name="T73" fmla="*/ 2147483646 h 66"/>
              <a:gd name="T74" fmla="*/ 2147483646 w 64"/>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6">
                <a:moveTo>
                  <a:pt x="56" y="12"/>
                </a:moveTo>
                <a:lnTo>
                  <a:pt x="56" y="12"/>
                </a:lnTo>
                <a:lnTo>
                  <a:pt x="60" y="16"/>
                </a:lnTo>
                <a:lnTo>
                  <a:pt x="63" y="23"/>
                </a:lnTo>
                <a:lnTo>
                  <a:pt x="64" y="29"/>
                </a:lnTo>
                <a:lnTo>
                  <a:pt x="64" y="36"/>
                </a:lnTo>
                <a:lnTo>
                  <a:pt x="64" y="42"/>
                </a:lnTo>
                <a:lnTo>
                  <a:pt x="61" y="47"/>
                </a:lnTo>
                <a:lnTo>
                  <a:pt x="58" y="53"/>
                </a:lnTo>
                <a:lnTo>
                  <a:pt x="53" y="58"/>
                </a:lnTo>
                <a:lnTo>
                  <a:pt x="48" y="61"/>
                </a:lnTo>
                <a:lnTo>
                  <a:pt x="44" y="65"/>
                </a:lnTo>
                <a:lnTo>
                  <a:pt x="37" y="66"/>
                </a:lnTo>
                <a:lnTo>
                  <a:pt x="31" y="66"/>
                </a:lnTo>
                <a:lnTo>
                  <a:pt x="24" y="65"/>
                </a:lnTo>
                <a:lnTo>
                  <a:pt x="18" y="63"/>
                </a:lnTo>
                <a:lnTo>
                  <a:pt x="13" y="60"/>
                </a:lnTo>
                <a:lnTo>
                  <a:pt x="8" y="55"/>
                </a:lnTo>
                <a:lnTo>
                  <a:pt x="5" y="50"/>
                </a:lnTo>
                <a:lnTo>
                  <a:pt x="2" y="44"/>
                </a:lnTo>
                <a:lnTo>
                  <a:pt x="0" y="37"/>
                </a:lnTo>
                <a:lnTo>
                  <a:pt x="0" y="31"/>
                </a:lnTo>
                <a:lnTo>
                  <a:pt x="0" y="26"/>
                </a:lnTo>
                <a:lnTo>
                  <a:pt x="3" y="20"/>
                </a:lnTo>
                <a:lnTo>
                  <a:pt x="7" y="13"/>
                </a:lnTo>
                <a:lnTo>
                  <a:pt x="11" y="8"/>
                </a:lnTo>
                <a:lnTo>
                  <a:pt x="16" y="5"/>
                </a:lnTo>
                <a:lnTo>
                  <a:pt x="21" y="2"/>
                </a:lnTo>
                <a:lnTo>
                  <a:pt x="27" y="2"/>
                </a:lnTo>
                <a:lnTo>
                  <a:pt x="34" y="0"/>
                </a:lnTo>
                <a:lnTo>
                  <a:pt x="40" y="2"/>
                </a:lnTo>
                <a:lnTo>
                  <a:pt x="47" y="4"/>
                </a:lnTo>
                <a:lnTo>
                  <a:pt x="52" y="7"/>
                </a:lnTo>
                <a:lnTo>
                  <a:pt x="56"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8" name="Freeform 45"/>
          <p:cNvSpPr/>
          <p:nvPr userDrawn="1"/>
        </p:nvSpPr>
        <p:spPr bwMode="auto">
          <a:xfrm>
            <a:off x="7716838" y="3159920"/>
            <a:ext cx="171450" cy="141685"/>
          </a:xfrm>
          <a:custGeom>
            <a:avLst/>
            <a:gdLst>
              <a:gd name="T0" fmla="*/ 2147483646 w 108"/>
              <a:gd name="T1" fmla="*/ 2147483646 h 119"/>
              <a:gd name="T2" fmla="*/ 2147483646 w 108"/>
              <a:gd name="T3" fmla="*/ 2147483646 h 119"/>
              <a:gd name="T4" fmla="*/ 2147483646 w 108"/>
              <a:gd name="T5" fmla="*/ 2147483646 h 119"/>
              <a:gd name="T6" fmla="*/ 2147483646 w 108"/>
              <a:gd name="T7" fmla="*/ 2147483646 h 119"/>
              <a:gd name="T8" fmla="*/ 2147483646 w 108"/>
              <a:gd name="T9" fmla="*/ 2147483646 h 119"/>
              <a:gd name="T10" fmla="*/ 2147483646 w 108"/>
              <a:gd name="T11" fmla="*/ 2147483646 h 119"/>
              <a:gd name="T12" fmla="*/ 2147483646 w 108"/>
              <a:gd name="T13" fmla="*/ 2147483646 h 119"/>
              <a:gd name="T14" fmla="*/ 2147483646 w 108"/>
              <a:gd name="T15" fmla="*/ 2147483646 h 119"/>
              <a:gd name="T16" fmla="*/ 2147483646 w 108"/>
              <a:gd name="T17" fmla="*/ 2147483646 h 119"/>
              <a:gd name="T18" fmla="*/ 2147483646 w 108"/>
              <a:gd name="T19" fmla="*/ 2147483646 h 119"/>
              <a:gd name="T20" fmla="*/ 2147483646 w 108"/>
              <a:gd name="T21" fmla="*/ 2147483646 h 119"/>
              <a:gd name="T22" fmla="*/ 2147483646 w 108"/>
              <a:gd name="T23" fmla="*/ 2147483646 h 119"/>
              <a:gd name="T24" fmla="*/ 2147483646 w 108"/>
              <a:gd name="T25" fmla="*/ 2147483646 h 119"/>
              <a:gd name="T26" fmla="*/ 2147483646 w 108"/>
              <a:gd name="T27" fmla="*/ 2147483646 h 119"/>
              <a:gd name="T28" fmla="*/ 2147483646 w 108"/>
              <a:gd name="T29" fmla="*/ 2147483646 h 119"/>
              <a:gd name="T30" fmla="*/ 0 w 108"/>
              <a:gd name="T31" fmla="*/ 2147483646 h 119"/>
              <a:gd name="T32" fmla="*/ 2147483646 w 108"/>
              <a:gd name="T33" fmla="*/ 2147483646 h 119"/>
              <a:gd name="T34" fmla="*/ 2147483646 w 108"/>
              <a:gd name="T35" fmla="*/ 2147483646 h 119"/>
              <a:gd name="T36" fmla="*/ 2147483646 w 108"/>
              <a:gd name="T37" fmla="*/ 2147483646 h 119"/>
              <a:gd name="T38" fmla="*/ 2147483646 w 108"/>
              <a:gd name="T39" fmla="*/ 2147483646 h 119"/>
              <a:gd name="T40" fmla="*/ 2147483646 w 108"/>
              <a:gd name="T41" fmla="*/ 0 h 119"/>
              <a:gd name="T42" fmla="*/ 2147483646 w 108"/>
              <a:gd name="T43" fmla="*/ 0 h 119"/>
              <a:gd name="T44" fmla="*/ 2147483646 w 108"/>
              <a:gd name="T45" fmla="*/ 0 h 119"/>
              <a:gd name="T46" fmla="*/ 2147483646 w 108"/>
              <a:gd name="T47" fmla="*/ 2147483646 h 119"/>
              <a:gd name="T48" fmla="*/ 2147483646 w 108"/>
              <a:gd name="T49" fmla="*/ 2147483646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119">
                <a:moveTo>
                  <a:pt x="106" y="107"/>
                </a:moveTo>
                <a:lnTo>
                  <a:pt x="106" y="107"/>
                </a:lnTo>
                <a:lnTo>
                  <a:pt x="108" y="110"/>
                </a:lnTo>
                <a:lnTo>
                  <a:pt x="108" y="113"/>
                </a:lnTo>
                <a:lnTo>
                  <a:pt x="108" y="115"/>
                </a:lnTo>
                <a:lnTo>
                  <a:pt x="106" y="118"/>
                </a:lnTo>
                <a:lnTo>
                  <a:pt x="103" y="119"/>
                </a:lnTo>
                <a:lnTo>
                  <a:pt x="100" y="119"/>
                </a:lnTo>
                <a:lnTo>
                  <a:pt x="98" y="118"/>
                </a:lnTo>
                <a:lnTo>
                  <a:pt x="95" y="116"/>
                </a:lnTo>
                <a:lnTo>
                  <a:pt x="2" y="12"/>
                </a:lnTo>
                <a:lnTo>
                  <a:pt x="2" y="10"/>
                </a:lnTo>
                <a:lnTo>
                  <a:pt x="0" y="7"/>
                </a:lnTo>
                <a:lnTo>
                  <a:pt x="2" y="5"/>
                </a:lnTo>
                <a:lnTo>
                  <a:pt x="3" y="2"/>
                </a:lnTo>
                <a:lnTo>
                  <a:pt x="5" y="0"/>
                </a:lnTo>
                <a:lnTo>
                  <a:pt x="8" y="0"/>
                </a:lnTo>
                <a:lnTo>
                  <a:pt x="11" y="0"/>
                </a:lnTo>
                <a:lnTo>
                  <a:pt x="13" y="2"/>
                </a:lnTo>
                <a:lnTo>
                  <a:pt x="106" y="10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59" name="Freeform 46"/>
          <p:cNvSpPr/>
          <p:nvPr userDrawn="1"/>
        </p:nvSpPr>
        <p:spPr bwMode="auto">
          <a:xfrm>
            <a:off x="7440613" y="3008709"/>
            <a:ext cx="188912" cy="100013"/>
          </a:xfrm>
          <a:custGeom>
            <a:avLst/>
            <a:gdLst>
              <a:gd name="T0" fmla="*/ 2147483646 w 119"/>
              <a:gd name="T1" fmla="*/ 2147483646 h 84"/>
              <a:gd name="T2" fmla="*/ 2147483646 w 119"/>
              <a:gd name="T3" fmla="*/ 2147483646 h 84"/>
              <a:gd name="T4" fmla="*/ 2147483646 w 119"/>
              <a:gd name="T5" fmla="*/ 2147483646 h 84"/>
              <a:gd name="T6" fmla="*/ 2147483646 w 119"/>
              <a:gd name="T7" fmla="*/ 2147483646 h 84"/>
              <a:gd name="T8" fmla="*/ 2147483646 w 119"/>
              <a:gd name="T9" fmla="*/ 2147483646 h 84"/>
              <a:gd name="T10" fmla="*/ 2147483646 w 119"/>
              <a:gd name="T11" fmla="*/ 2147483646 h 84"/>
              <a:gd name="T12" fmla="*/ 2147483646 w 119"/>
              <a:gd name="T13" fmla="*/ 2147483646 h 84"/>
              <a:gd name="T14" fmla="*/ 2147483646 w 119"/>
              <a:gd name="T15" fmla="*/ 2147483646 h 84"/>
              <a:gd name="T16" fmla="*/ 2147483646 w 119"/>
              <a:gd name="T17" fmla="*/ 2147483646 h 84"/>
              <a:gd name="T18" fmla="*/ 2147483646 w 119"/>
              <a:gd name="T19" fmla="*/ 2147483646 h 84"/>
              <a:gd name="T20" fmla="*/ 0 w 119"/>
              <a:gd name="T21" fmla="*/ 2147483646 h 84"/>
              <a:gd name="T22" fmla="*/ 0 w 119"/>
              <a:gd name="T23" fmla="*/ 2147483646 h 84"/>
              <a:gd name="T24" fmla="*/ 0 w 119"/>
              <a:gd name="T25" fmla="*/ 2147483646 h 84"/>
              <a:gd name="T26" fmla="*/ 0 w 119"/>
              <a:gd name="T27" fmla="*/ 2147483646 h 84"/>
              <a:gd name="T28" fmla="*/ 2147483646 w 119"/>
              <a:gd name="T29" fmla="*/ 0 h 84"/>
              <a:gd name="T30" fmla="*/ 2147483646 w 119"/>
              <a:gd name="T31" fmla="*/ 2147483646 h 84"/>
              <a:gd name="T32" fmla="*/ 2147483646 w 119"/>
              <a:gd name="T33" fmla="*/ 214748364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84">
                <a:moveTo>
                  <a:pt x="116" y="76"/>
                </a:moveTo>
                <a:lnTo>
                  <a:pt x="116" y="76"/>
                </a:lnTo>
                <a:lnTo>
                  <a:pt x="119" y="79"/>
                </a:lnTo>
                <a:lnTo>
                  <a:pt x="118" y="82"/>
                </a:lnTo>
                <a:lnTo>
                  <a:pt x="115" y="84"/>
                </a:lnTo>
                <a:lnTo>
                  <a:pt x="111" y="84"/>
                </a:lnTo>
                <a:lnTo>
                  <a:pt x="2" y="8"/>
                </a:lnTo>
                <a:lnTo>
                  <a:pt x="0" y="7"/>
                </a:lnTo>
                <a:lnTo>
                  <a:pt x="0" y="4"/>
                </a:lnTo>
                <a:lnTo>
                  <a:pt x="4" y="0"/>
                </a:lnTo>
                <a:lnTo>
                  <a:pt x="7" y="2"/>
                </a:lnTo>
                <a:lnTo>
                  <a:pt x="116" y="7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0" name="Freeform 47"/>
          <p:cNvSpPr/>
          <p:nvPr userDrawn="1"/>
        </p:nvSpPr>
        <p:spPr bwMode="auto">
          <a:xfrm>
            <a:off x="7486651" y="2959895"/>
            <a:ext cx="150813" cy="132160"/>
          </a:xfrm>
          <a:custGeom>
            <a:avLst/>
            <a:gdLst>
              <a:gd name="T0" fmla="*/ 2147483646 w 95"/>
              <a:gd name="T1" fmla="*/ 2147483646 h 111"/>
              <a:gd name="T2" fmla="*/ 2147483646 w 95"/>
              <a:gd name="T3" fmla="*/ 2147483646 h 111"/>
              <a:gd name="T4" fmla="*/ 2147483646 w 95"/>
              <a:gd name="T5" fmla="*/ 2147483646 h 111"/>
              <a:gd name="T6" fmla="*/ 2147483646 w 95"/>
              <a:gd name="T7" fmla="*/ 2147483646 h 111"/>
              <a:gd name="T8" fmla="*/ 2147483646 w 95"/>
              <a:gd name="T9" fmla="*/ 2147483646 h 111"/>
              <a:gd name="T10" fmla="*/ 2147483646 w 95"/>
              <a:gd name="T11" fmla="*/ 2147483646 h 111"/>
              <a:gd name="T12" fmla="*/ 2147483646 w 95"/>
              <a:gd name="T13" fmla="*/ 2147483646 h 111"/>
              <a:gd name="T14" fmla="*/ 2147483646 w 95"/>
              <a:gd name="T15" fmla="*/ 2147483646 h 111"/>
              <a:gd name="T16" fmla="*/ 2147483646 w 95"/>
              <a:gd name="T17" fmla="*/ 2147483646 h 111"/>
              <a:gd name="T18" fmla="*/ 2147483646 w 95"/>
              <a:gd name="T19" fmla="*/ 2147483646 h 111"/>
              <a:gd name="T20" fmla="*/ 0 w 95"/>
              <a:gd name="T21" fmla="*/ 2147483646 h 111"/>
              <a:gd name="T22" fmla="*/ 2147483646 w 95"/>
              <a:gd name="T23" fmla="*/ 2147483646 h 111"/>
              <a:gd name="T24" fmla="*/ 2147483646 w 95"/>
              <a:gd name="T25" fmla="*/ 2147483646 h 111"/>
              <a:gd name="T26" fmla="*/ 2147483646 w 95"/>
              <a:gd name="T27" fmla="*/ 2147483646 h 111"/>
              <a:gd name="T28" fmla="*/ 2147483646 w 95"/>
              <a:gd name="T29" fmla="*/ 0 h 111"/>
              <a:gd name="T30" fmla="*/ 2147483646 w 95"/>
              <a:gd name="T31" fmla="*/ 2147483646 h 111"/>
              <a:gd name="T32" fmla="*/ 2147483646 w 95"/>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5" h="111">
                <a:moveTo>
                  <a:pt x="95" y="104"/>
                </a:moveTo>
                <a:lnTo>
                  <a:pt x="95" y="104"/>
                </a:lnTo>
                <a:lnTo>
                  <a:pt x="95" y="107"/>
                </a:lnTo>
                <a:lnTo>
                  <a:pt x="94" y="109"/>
                </a:lnTo>
                <a:lnTo>
                  <a:pt x="90" y="111"/>
                </a:lnTo>
                <a:lnTo>
                  <a:pt x="87" y="109"/>
                </a:lnTo>
                <a:lnTo>
                  <a:pt x="2" y="8"/>
                </a:lnTo>
                <a:lnTo>
                  <a:pt x="0" y="4"/>
                </a:lnTo>
                <a:lnTo>
                  <a:pt x="2" y="1"/>
                </a:lnTo>
                <a:lnTo>
                  <a:pt x="5" y="0"/>
                </a:lnTo>
                <a:lnTo>
                  <a:pt x="8" y="1"/>
                </a:lnTo>
                <a:lnTo>
                  <a:pt x="95" y="10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1" name="Freeform 48"/>
          <p:cNvSpPr/>
          <p:nvPr userDrawn="1"/>
        </p:nvSpPr>
        <p:spPr bwMode="auto">
          <a:xfrm>
            <a:off x="7402513" y="3058716"/>
            <a:ext cx="209550" cy="65484"/>
          </a:xfrm>
          <a:custGeom>
            <a:avLst/>
            <a:gdLst>
              <a:gd name="T0" fmla="*/ 2147483646 w 132"/>
              <a:gd name="T1" fmla="*/ 2147483646 h 55"/>
              <a:gd name="T2" fmla="*/ 2147483646 w 132"/>
              <a:gd name="T3" fmla="*/ 2147483646 h 55"/>
              <a:gd name="T4" fmla="*/ 2147483646 w 132"/>
              <a:gd name="T5" fmla="*/ 2147483646 h 55"/>
              <a:gd name="T6" fmla="*/ 2147483646 w 132"/>
              <a:gd name="T7" fmla="*/ 2147483646 h 55"/>
              <a:gd name="T8" fmla="*/ 2147483646 w 132"/>
              <a:gd name="T9" fmla="*/ 2147483646 h 55"/>
              <a:gd name="T10" fmla="*/ 2147483646 w 132"/>
              <a:gd name="T11" fmla="*/ 2147483646 h 55"/>
              <a:gd name="T12" fmla="*/ 2147483646 w 132"/>
              <a:gd name="T13" fmla="*/ 2147483646 h 55"/>
              <a:gd name="T14" fmla="*/ 2147483646 w 132"/>
              <a:gd name="T15" fmla="*/ 2147483646 h 55"/>
              <a:gd name="T16" fmla="*/ 2147483646 w 132"/>
              <a:gd name="T17" fmla="*/ 2147483646 h 55"/>
              <a:gd name="T18" fmla="*/ 2147483646 w 132"/>
              <a:gd name="T19" fmla="*/ 2147483646 h 55"/>
              <a:gd name="T20" fmla="*/ 0 w 132"/>
              <a:gd name="T21" fmla="*/ 2147483646 h 55"/>
              <a:gd name="T22" fmla="*/ 0 w 132"/>
              <a:gd name="T23" fmla="*/ 2147483646 h 55"/>
              <a:gd name="T24" fmla="*/ 0 w 132"/>
              <a:gd name="T25" fmla="*/ 2147483646 h 55"/>
              <a:gd name="T26" fmla="*/ 0 w 132"/>
              <a:gd name="T27" fmla="*/ 2147483646 h 55"/>
              <a:gd name="T28" fmla="*/ 2147483646 w 132"/>
              <a:gd name="T29" fmla="*/ 0 h 55"/>
              <a:gd name="T30" fmla="*/ 2147483646 w 132"/>
              <a:gd name="T31" fmla="*/ 0 h 55"/>
              <a:gd name="T32" fmla="*/ 2147483646 w 132"/>
              <a:gd name="T33" fmla="*/ 2147483646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55">
                <a:moveTo>
                  <a:pt x="131" y="47"/>
                </a:moveTo>
                <a:lnTo>
                  <a:pt x="131" y="47"/>
                </a:lnTo>
                <a:lnTo>
                  <a:pt x="132" y="48"/>
                </a:lnTo>
                <a:lnTo>
                  <a:pt x="132" y="53"/>
                </a:lnTo>
                <a:lnTo>
                  <a:pt x="131" y="55"/>
                </a:lnTo>
                <a:lnTo>
                  <a:pt x="127" y="55"/>
                </a:lnTo>
                <a:lnTo>
                  <a:pt x="4" y="8"/>
                </a:lnTo>
                <a:lnTo>
                  <a:pt x="0" y="7"/>
                </a:lnTo>
                <a:lnTo>
                  <a:pt x="0" y="3"/>
                </a:lnTo>
                <a:lnTo>
                  <a:pt x="2" y="0"/>
                </a:lnTo>
                <a:lnTo>
                  <a:pt x="5" y="0"/>
                </a:lnTo>
                <a:lnTo>
                  <a:pt x="131" y="4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2" name="Freeform 49"/>
          <p:cNvSpPr/>
          <p:nvPr userDrawn="1"/>
        </p:nvSpPr>
        <p:spPr bwMode="auto">
          <a:xfrm>
            <a:off x="7551738" y="2931319"/>
            <a:ext cx="114300" cy="148829"/>
          </a:xfrm>
          <a:custGeom>
            <a:avLst/>
            <a:gdLst>
              <a:gd name="T0" fmla="*/ 2147483646 w 72"/>
              <a:gd name="T1" fmla="*/ 2147483646 h 125"/>
              <a:gd name="T2" fmla="*/ 2147483646 w 72"/>
              <a:gd name="T3" fmla="*/ 2147483646 h 125"/>
              <a:gd name="T4" fmla="*/ 2147483646 w 72"/>
              <a:gd name="T5" fmla="*/ 2147483646 h 125"/>
              <a:gd name="T6" fmla="*/ 2147483646 w 72"/>
              <a:gd name="T7" fmla="*/ 2147483646 h 125"/>
              <a:gd name="T8" fmla="*/ 2147483646 w 72"/>
              <a:gd name="T9" fmla="*/ 2147483646 h 125"/>
              <a:gd name="T10" fmla="*/ 2147483646 w 72"/>
              <a:gd name="T11" fmla="*/ 2147483646 h 125"/>
              <a:gd name="T12" fmla="*/ 2147483646 w 72"/>
              <a:gd name="T13" fmla="*/ 2147483646 h 125"/>
              <a:gd name="T14" fmla="*/ 2147483646 w 72"/>
              <a:gd name="T15" fmla="*/ 2147483646 h 125"/>
              <a:gd name="T16" fmla="*/ 0 w 72"/>
              <a:gd name="T17" fmla="*/ 2147483646 h 125"/>
              <a:gd name="T18" fmla="*/ 0 w 72"/>
              <a:gd name="T19" fmla="*/ 2147483646 h 125"/>
              <a:gd name="T20" fmla="*/ 0 w 72"/>
              <a:gd name="T21" fmla="*/ 2147483646 h 125"/>
              <a:gd name="T22" fmla="*/ 2147483646 w 72"/>
              <a:gd name="T23" fmla="*/ 0 h 125"/>
              <a:gd name="T24" fmla="*/ 2147483646 w 72"/>
              <a:gd name="T25" fmla="*/ 0 h 125"/>
              <a:gd name="T26" fmla="*/ 2147483646 w 72"/>
              <a:gd name="T27" fmla="*/ 0 h 125"/>
              <a:gd name="T28" fmla="*/ 2147483646 w 72"/>
              <a:gd name="T29" fmla="*/ 0 h 125"/>
              <a:gd name="T30" fmla="*/ 2147483646 w 72"/>
              <a:gd name="T31" fmla="*/ 2147483646 h 125"/>
              <a:gd name="T32" fmla="*/ 2147483646 w 72"/>
              <a:gd name="T33" fmla="*/ 2147483646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25">
                <a:moveTo>
                  <a:pt x="70" y="119"/>
                </a:moveTo>
                <a:lnTo>
                  <a:pt x="70" y="119"/>
                </a:lnTo>
                <a:lnTo>
                  <a:pt x="72" y="122"/>
                </a:lnTo>
                <a:lnTo>
                  <a:pt x="69" y="125"/>
                </a:lnTo>
                <a:lnTo>
                  <a:pt x="66" y="125"/>
                </a:lnTo>
                <a:lnTo>
                  <a:pt x="62" y="123"/>
                </a:lnTo>
                <a:lnTo>
                  <a:pt x="0" y="6"/>
                </a:lnTo>
                <a:lnTo>
                  <a:pt x="0" y="3"/>
                </a:lnTo>
                <a:lnTo>
                  <a:pt x="1" y="0"/>
                </a:lnTo>
                <a:lnTo>
                  <a:pt x="4" y="0"/>
                </a:lnTo>
                <a:lnTo>
                  <a:pt x="8" y="1"/>
                </a:lnTo>
                <a:lnTo>
                  <a:pt x="70" y="11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3" name="Freeform 50"/>
          <p:cNvSpPr/>
          <p:nvPr userDrawn="1"/>
        </p:nvSpPr>
        <p:spPr bwMode="auto">
          <a:xfrm>
            <a:off x="7397750" y="3106341"/>
            <a:ext cx="219075" cy="46434"/>
          </a:xfrm>
          <a:custGeom>
            <a:avLst/>
            <a:gdLst>
              <a:gd name="T0" fmla="*/ 2147483646 w 138"/>
              <a:gd name="T1" fmla="*/ 2147483646 h 39"/>
              <a:gd name="T2" fmla="*/ 2147483646 w 138"/>
              <a:gd name="T3" fmla="*/ 2147483646 h 39"/>
              <a:gd name="T4" fmla="*/ 2147483646 w 138"/>
              <a:gd name="T5" fmla="*/ 2147483646 h 39"/>
              <a:gd name="T6" fmla="*/ 2147483646 w 138"/>
              <a:gd name="T7" fmla="*/ 2147483646 h 39"/>
              <a:gd name="T8" fmla="*/ 2147483646 w 138"/>
              <a:gd name="T9" fmla="*/ 2147483646 h 39"/>
              <a:gd name="T10" fmla="*/ 2147483646 w 138"/>
              <a:gd name="T11" fmla="*/ 2147483646 h 39"/>
              <a:gd name="T12" fmla="*/ 2147483646 w 138"/>
              <a:gd name="T13" fmla="*/ 2147483646 h 39"/>
              <a:gd name="T14" fmla="*/ 2147483646 w 138"/>
              <a:gd name="T15" fmla="*/ 2147483646 h 39"/>
              <a:gd name="T16" fmla="*/ 2147483646 w 138"/>
              <a:gd name="T17" fmla="*/ 2147483646 h 39"/>
              <a:gd name="T18" fmla="*/ 2147483646 w 138"/>
              <a:gd name="T19" fmla="*/ 2147483646 h 39"/>
              <a:gd name="T20" fmla="*/ 0 w 138"/>
              <a:gd name="T21" fmla="*/ 2147483646 h 39"/>
              <a:gd name="T22" fmla="*/ 0 w 138"/>
              <a:gd name="T23" fmla="*/ 2147483646 h 39"/>
              <a:gd name="T24" fmla="*/ 0 w 138"/>
              <a:gd name="T25" fmla="*/ 2147483646 h 39"/>
              <a:gd name="T26" fmla="*/ 0 w 138"/>
              <a:gd name="T27" fmla="*/ 2147483646 h 39"/>
              <a:gd name="T28" fmla="*/ 2147483646 w 138"/>
              <a:gd name="T29" fmla="*/ 2147483646 h 39"/>
              <a:gd name="T30" fmla="*/ 2147483646 w 138"/>
              <a:gd name="T31" fmla="*/ 0 h 39"/>
              <a:gd name="T32" fmla="*/ 2147483646 w 138"/>
              <a:gd name="T33" fmla="*/ 2147483646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8" h="39">
                <a:moveTo>
                  <a:pt x="135" y="29"/>
                </a:moveTo>
                <a:lnTo>
                  <a:pt x="135" y="29"/>
                </a:lnTo>
                <a:lnTo>
                  <a:pt x="138" y="31"/>
                </a:lnTo>
                <a:lnTo>
                  <a:pt x="138" y="34"/>
                </a:lnTo>
                <a:lnTo>
                  <a:pt x="137" y="37"/>
                </a:lnTo>
                <a:lnTo>
                  <a:pt x="134" y="39"/>
                </a:lnTo>
                <a:lnTo>
                  <a:pt x="3" y="10"/>
                </a:lnTo>
                <a:lnTo>
                  <a:pt x="0" y="7"/>
                </a:lnTo>
                <a:lnTo>
                  <a:pt x="0" y="4"/>
                </a:lnTo>
                <a:lnTo>
                  <a:pt x="2" y="2"/>
                </a:lnTo>
                <a:lnTo>
                  <a:pt x="5" y="0"/>
                </a:lnTo>
                <a:lnTo>
                  <a:pt x="135" y="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4" name="Freeform 51"/>
          <p:cNvSpPr/>
          <p:nvPr userDrawn="1"/>
        </p:nvSpPr>
        <p:spPr bwMode="auto">
          <a:xfrm>
            <a:off x="7405689" y="3158730"/>
            <a:ext cx="223837" cy="10715"/>
          </a:xfrm>
          <a:custGeom>
            <a:avLst/>
            <a:gdLst>
              <a:gd name="T0" fmla="*/ 2147483646 w 141"/>
              <a:gd name="T1" fmla="*/ 2147483646 h 9"/>
              <a:gd name="T2" fmla="*/ 2147483646 w 141"/>
              <a:gd name="T3" fmla="*/ 2147483646 h 9"/>
              <a:gd name="T4" fmla="*/ 2147483646 w 141"/>
              <a:gd name="T5" fmla="*/ 2147483646 h 9"/>
              <a:gd name="T6" fmla="*/ 2147483646 w 141"/>
              <a:gd name="T7" fmla="*/ 2147483646 h 9"/>
              <a:gd name="T8" fmla="*/ 2147483646 w 141"/>
              <a:gd name="T9" fmla="*/ 2147483646 h 9"/>
              <a:gd name="T10" fmla="*/ 2147483646 w 141"/>
              <a:gd name="T11" fmla="*/ 2147483646 h 9"/>
              <a:gd name="T12" fmla="*/ 2147483646 w 141"/>
              <a:gd name="T13" fmla="*/ 2147483646 h 9"/>
              <a:gd name="T14" fmla="*/ 2147483646 w 141"/>
              <a:gd name="T15" fmla="*/ 2147483646 h 9"/>
              <a:gd name="T16" fmla="*/ 2147483646 w 141"/>
              <a:gd name="T17" fmla="*/ 2147483646 h 9"/>
              <a:gd name="T18" fmla="*/ 2147483646 w 141"/>
              <a:gd name="T19" fmla="*/ 2147483646 h 9"/>
              <a:gd name="T20" fmla="*/ 2147483646 w 141"/>
              <a:gd name="T21" fmla="*/ 2147483646 h 9"/>
              <a:gd name="T22" fmla="*/ 0 w 141"/>
              <a:gd name="T23" fmla="*/ 2147483646 h 9"/>
              <a:gd name="T24" fmla="*/ 0 w 141"/>
              <a:gd name="T25" fmla="*/ 2147483646 h 9"/>
              <a:gd name="T26" fmla="*/ 0 w 141"/>
              <a:gd name="T27" fmla="*/ 2147483646 h 9"/>
              <a:gd name="T28" fmla="*/ 2147483646 w 141"/>
              <a:gd name="T29" fmla="*/ 2147483646 h 9"/>
              <a:gd name="T30" fmla="*/ 2147483646 w 141"/>
              <a:gd name="T31" fmla="*/ 0 h 9"/>
              <a:gd name="T32" fmla="*/ 2147483646 w 141"/>
              <a:gd name="T33" fmla="*/ 2147483646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9">
                <a:moveTo>
                  <a:pt x="138" y="1"/>
                </a:moveTo>
                <a:lnTo>
                  <a:pt x="138" y="1"/>
                </a:lnTo>
                <a:lnTo>
                  <a:pt x="141" y="3"/>
                </a:lnTo>
                <a:lnTo>
                  <a:pt x="141" y="6"/>
                </a:lnTo>
                <a:lnTo>
                  <a:pt x="141" y="9"/>
                </a:lnTo>
                <a:lnTo>
                  <a:pt x="138" y="9"/>
                </a:lnTo>
                <a:lnTo>
                  <a:pt x="5" y="9"/>
                </a:lnTo>
                <a:lnTo>
                  <a:pt x="2" y="8"/>
                </a:lnTo>
                <a:lnTo>
                  <a:pt x="0" y="5"/>
                </a:lnTo>
                <a:lnTo>
                  <a:pt x="2" y="1"/>
                </a:lnTo>
                <a:lnTo>
                  <a:pt x="5" y="0"/>
                </a:lnTo>
                <a:lnTo>
                  <a:pt x="138"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5" name="Freeform 52"/>
          <p:cNvSpPr/>
          <p:nvPr userDrawn="1"/>
        </p:nvSpPr>
        <p:spPr bwMode="auto">
          <a:xfrm>
            <a:off x="7434264" y="3177780"/>
            <a:ext cx="215900" cy="50006"/>
          </a:xfrm>
          <a:custGeom>
            <a:avLst/>
            <a:gdLst>
              <a:gd name="T0" fmla="*/ 2147483646 w 136"/>
              <a:gd name="T1" fmla="*/ 0 h 42"/>
              <a:gd name="T2" fmla="*/ 2147483646 w 136"/>
              <a:gd name="T3" fmla="*/ 0 h 42"/>
              <a:gd name="T4" fmla="*/ 2147483646 w 136"/>
              <a:gd name="T5" fmla="*/ 0 h 42"/>
              <a:gd name="T6" fmla="*/ 2147483646 w 136"/>
              <a:gd name="T7" fmla="*/ 2147483646 h 42"/>
              <a:gd name="T8" fmla="*/ 2147483646 w 136"/>
              <a:gd name="T9" fmla="*/ 2147483646 h 42"/>
              <a:gd name="T10" fmla="*/ 2147483646 w 136"/>
              <a:gd name="T11" fmla="*/ 2147483646 h 42"/>
              <a:gd name="T12" fmla="*/ 2147483646 w 136"/>
              <a:gd name="T13" fmla="*/ 2147483646 h 42"/>
              <a:gd name="T14" fmla="*/ 2147483646 w 136"/>
              <a:gd name="T15" fmla="*/ 2147483646 h 42"/>
              <a:gd name="T16" fmla="*/ 2147483646 w 136"/>
              <a:gd name="T17" fmla="*/ 2147483646 h 42"/>
              <a:gd name="T18" fmla="*/ 2147483646 w 136"/>
              <a:gd name="T19" fmla="*/ 2147483646 h 42"/>
              <a:gd name="T20" fmla="*/ 2147483646 w 136"/>
              <a:gd name="T21" fmla="*/ 2147483646 h 42"/>
              <a:gd name="T22" fmla="*/ 0 w 136"/>
              <a:gd name="T23" fmla="*/ 2147483646 h 42"/>
              <a:gd name="T24" fmla="*/ 0 w 136"/>
              <a:gd name="T25" fmla="*/ 2147483646 h 42"/>
              <a:gd name="T26" fmla="*/ 0 w 136"/>
              <a:gd name="T27" fmla="*/ 2147483646 h 42"/>
              <a:gd name="T28" fmla="*/ 2147483646 w 136"/>
              <a:gd name="T29" fmla="*/ 2147483646 h 42"/>
              <a:gd name="T30" fmla="*/ 2147483646 w 136"/>
              <a:gd name="T31" fmla="*/ 2147483646 h 42"/>
              <a:gd name="T32" fmla="*/ 2147483646 w 13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 h="42">
                <a:moveTo>
                  <a:pt x="130" y="0"/>
                </a:moveTo>
                <a:lnTo>
                  <a:pt x="130" y="0"/>
                </a:lnTo>
                <a:lnTo>
                  <a:pt x="133" y="0"/>
                </a:lnTo>
                <a:lnTo>
                  <a:pt x="136" y="3"/>
                </a:lnTo>
                <a:lnTo>
                  <a:pt x="135" y="6"/>
                </a:lnTo>
                <a:lnTo>
                  <a:pt x="133" y="8"/>
                </a:lnTo>
                <a:lnTo>
                  <a:pt x="6" y="42"/>
                </a:lnTo>
                <a:lnTo>
                  <a:pt x="3" y="42"/>
                </a:lnTo>
                <a:lnTo>
                  <a:pt x="0" y="39"/>
                </a:lnTo>
                <a:lnTo>
                  <a:pt x="1" y="35"/>
                </a:lnTo>
                <a:lnTo>
                  <a:pt x="3" y="34"/>
                </a:lnTo>
                <a:lnTo>
                  <a:pt x="13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6" name="Freeform 53"/>
          <p:cNvSpPr/>
          <p:nvPr userDrawn="1"/>
        </p:nvSpPr>
        <p:spPr bwMode="auto">
          <a:xfrm>
            <a:off x="7632701" y="2911078"/>
            <a:ext cx="61913" cy="165497"/>
          </a:xfrm>
          <a:custGeom>
            <a:avLst/>
            <a:gdLst>
              <a:gd name="T0" fmla="*/ 2147483646 w 39"/>
              <a:gd name="T1" fmla="*/ 2147483646 h 139"/>
              <a:gd name="T2" fmla="*/ 2147483646 w 39"/>
              <a:gd name="T3" fmla="*/ 2147483646 h 139"/>
              <a:gd name="T4" fmla="*/ 2147483646 w 39"/>
              <a:gd name="T5" fmla="*/ 2147483646 h 139"/>
              <a:gd name="T6" fmla="*/ 2147483646 w 39"/>
              <a:gd name="T7" fmla="*/ 2147483646 h 139"/>
              <a:gd name="T8" fmla="*/ 2147483646 w 39"/>
              <a:gd name="T9" fmla="*/ 2147483646 h 139"/>
              <a:gd name="T10" fmla="*/ 2147483646 w 39"/>
              <a:gd name="T11" fmla="*/ 2147483646 h 139"/>
              <a:gd name="T12" fmla="*/ 2147483646 w 39"/>
              <a:gd name="T13" fmla="*/ 2147483646 h 139"/>
              <a:gd name="T14" fmla="*/ 2147483646 w 39"/>
              <a:gd name="T15" fmla="*/ 2147483646 h 139"/>
              <a:gd name="T16" fmla="*/ 0 w 39"/>
              <a:gd name="T17" fmla="*/ 2147483646 h 139"/>
              <a:gd name="T18" fmla="*/ 0 w 39"/>
              <a:gd name="T19" fmla="*/ 2147483646 h 139"/>
              <a:gd name="T20" fmla="*/ 2147483646 w 39"/>
              <a:gd name="T21" fmla="*/ 2147483646 h 139"/>
              <a:gd name="T22" fmla="*/ 2147483646 w 39"/>
              <a:gd name="T23" fmla="*/ 0 h 139"/>
              <a:gd name="T24" fmla="*/ 2147483646 w 39"/>
              <a:gd name="T25" fmla="*/ 0 h 139"/>
              <a:gd name="T26" fmla="*/ 2147483646 w 39"/>
              <a:gd name="T27" fmla="*/ 0 h 139"/>
              <a:gd name="T28" fmla="*/ 2147483646 w 39"/>
              <a:gd name="T29" fmla="*/ 0 h 139"/>
              <a:gd name="T30" fmla="*/ 2147483646 w 39"/>
              <a:gd name="T31" fmla="*/ 2147483646 h 139"/>
              <a:gd name="T32" fmla="*/ 2147483646 w 39"/>
              <a:gd name="T33" fmla="*/ 2147483646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139">
                <a:moveTo>
                  <a:pt x="39" y="134"/>
                </a:moveTo>
                <a:lnTo>
                  <a:pt x="39" y="134"/>
                </a:lnTo>
                <a:lnTo>
                  <a:pt x="37" y="137"/>
                </a:lnTo>
                <a:lnTo>
                  <a:pt x="34" y="139"/>
                </a:lnTo>
                <a:lnTo>
                  <a:pt x="31" y="139"/>
                </a:lnTo>
                <a:lnTo>
                  <a:pt x="29" y="136"/>
                </a:lnTo>
                <a:lnTo>
                  <a:pt x="0" y="5"/>
                </a:lnTo>
                <a:lnTo>
                  <a:pt x="2" y="2"/>
                </a:lnTo>
                <a:lnTo>
                  <a:pt x="3" y="0"/>
                </a:lnTo>
                <a:lnTo>
                  <a:pt x="6" y="0"/>
                </a:lnTo>
                <a:lnTo>
                  <a:pt x="10" y="4"/>
                </a:lnTo>
                <a:lnTo>
                  <a:pt x="39" y="13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7" name="Freeform 54"/>
          <p:cNvSpPr/>
          <p:nvPr userDrawn="1"/>
        </p:nvSpPr>
        <p:spPr bwMode="auto">
          <a:xfrm>
            <a:off x="7707314" y="2909889"/>
            <a:ext cx="22225" cy="170260"/>
          </a:xfrm>
          <a:custGeom>
            <a:avLst/>
            <a:gdLst>
              <a:gd name="T0" fmla="*/ 2147483646 w 14"/>
              <a:gd name="T1" fmla="*/ 2147483646 h 143"/>
              <a:gd name="T2" fmla="*/ 2147483646 w 14"/>
              <a:gd name="T3" fmla="*/ 2147483646 h 143"/>
              <a:gd name="T4" fmla="*/ 2147483646 w 14"/>
              <a:gd name="T5" fmla="*/ 2147483646 h 143"/>
              <a:gd name="T6" fmla="*/ 2147483646 w 14"/>
              <a:gd name="T7" fmla="*/ 2147483646 h 143"/>
              <a:gd name="T8" fmla="*/ 2147483646 w 14"/>
              <a:gd name="T9" fmla="*/ 2147483646 h 143"/>
              <a:gd name="T10" fmla="*/ 2147483646 w 14"/>
              <a:gd name="T11" fmla="*/ 2147483646 h 143"/>
              <a:gd name="T12" fmla="*/ 2147483646 w 14"/>
              <a:gd name="T13" fmla="*/ 2147483646 h 143"/>
              <a:gd name="T14" fmla="*/ 2147483646 w 14"/>
              <a:gd name="T15" fmla="*/ 2147483646 h 143"/>
              <a:gd name="T16" fmla="*/ 0 w 14"/>
              <a:gd name="T17" fmla="*/ 2147483646 h 143"/>
              <a:gd name="T18" fmla="*/ 0 w 14"/>
              <a:gd name="T19" fmla="*/ 2147483646 h 143"/>
              <a:gd name="T20" fmla="*/ 2147483646 w 14"/>
              <a:gd name="T21" fmla="*/ 2147483646 h 143"/>
              <a:gd name="T22" fmla="*/ 2147483646 w 14"/>
              <a:gd name="T23" fmla="*/ 0 h 143"/>
              <a:gd name="T24" fmla="*/ 2147483646 w 14"/>
              <a:gd name="T25" fmla="*/ 0 h 143"/>
              <a:gd name="T26" fmla="*/ 2147483646 w 14"/>
              <a:gd name="T27" fmla="*/ 0 h 143"/>
              <a:gd name="T28" fmla="*/ 2147483646 w 14"/>
              <a:gd name="T29" fmla="*/ 2147483646 h 143"/>
              <a:gd name="T30" fmla="*/ 2147483646 w 14"/>
              <a:gd name="T31" fmla="*/ 2147483646 h 143"/>
              <a:gd name="T32" fmla="*/ 2147483646 w 14"/>
              <a:gd name="T33" fmla="*/ 2147483646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43">
                <a:moveTo>
                  <a:pt x="14" y="138"/>
                </a:moveTo>
                <a:lnTo>
                  <a:pt x="14" y="138"/>
                </a:lnTo>
                <a:lnTo>
                  <a:pt x="13" y="141"/>
                </a:lnTo>
                <a:lnTo>
                  <a:pt x="9" y="143"/>
                </a:lnTo>
                <a:lnTo>
                  <a:pt x="6" y="141"/>
                </a:lnTo>
                <a:lnTo>
                  <a:pt x="4" y="138"/>
                </a:lnTo>
                <a:lnTo>
                  <a:pt x="0" y="5"/>
                </a:lnTo>
                <a:lnTo>
                  <a:pt x="1" y="1"/>
                </a:lnTo>
                <a:lnTo>
                  <a:pt x="3" y="0"/>
                </a:lnTo>
                <a:lnTo>
                  <a:pt x="6" y="1"/>
                </a:lnTo>
                <a:lnTo>
                  <a:pt x="8" y="5"/>
                </a:lnTo>
                <a:lnTo>
                  <a:pt x="14" y="13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8" name="Freeform 55"/>
          <p:cNvSpPr/>
          <p:nvPr userDrawn="1"/>
        </p:nvSpPr>
        <p:spPr bwMode="auto">
          <a:xfrm>
            <a:off x="7737476" y="2926556"/>
            <a:ext cx="53975" cy="166688"/>
          </a:xfrm>
          <a:custGeom>
            <a:avLst/>
            <a:gdLst>
              <a:gd name="T0" fmla="*/ 2147483646 w 34"/>
              <a:gd name="T1" fmla="*/ 2147483646 h 140"/>
              <a:gd name="T2" fmla="*/ 2147483646 w 34"/>
              <a:gd name="T3" fmla="*/ 2147483646 h 140"/>
              <a:gd name="T4" fmla="*/ 2147483646 w 34"/>
              <a:gd name="T5" fmla="*/ 2147483646 h 140"/>
              <a:gd name="T6" fmla="*/ 2147483646 w 34"/>
              <a:gd name="T7" fmla="*/ 2147483646 h 140"/>
              <a:gd name="T8" fmla="*/ 2147483646 w 34"/>
              <a:gd name="T9" fmla="*/ 2147483646 h 140"/>
              <a:gd name="T10" fmla="*/ 2147483646 w 34"/>
              <a:gd name="T11" fmla="*/ 2147483646 h 140"/>
              <a:gd name="T12" fmla="*/ 0 w 34"/>
              <a:gd name="T13" fmla="*/ 2147483646 h 140"/>
              <a:gd name="T14" fmla="*/ 0 w 34"/>
              <a:gd name="T15" fmla="*/ 2147483646 h 140"/>
              <a:gd name="T16" fmla="*/ 2147483646 w 34"/>
              <a:gd name="T17" fmla="*/ 2147483646 h 140"/>
              <a:gd name="T18" fmla="*/ 2147483646 w 34"/>
              <a:gd name="T19" fmla="*/ 2147483646 h 140"/>
              <a:gd name="T20" fmla="*/ 2147483646 w 34"/>
              <a:gd name="T21" fmla="*/ 2147483646 h 140"/>
              <a:gd name="T22" fmla="*/ 2147483646 w 34"/>
              <a:gd name="T23" fmla="*/ 0 h 140"/>
              <a:gd name="T24" fmla="*/ 2147483646 w 34"/>
              <a:gd name="T25" fmla="*/ 0 h 140"/>
              <a:gd name="T26" fmla="*/ 2147483646 w 34"/>
              <a:gd name="T27" fmla="*/ 0 h 140"/>
              <a:gd name="T28" fmla="*/ 2147483646 w 34"/>
              <a:gd name="T29" fmla="*/ 2147483646 h 140"/>
              <a:gd name="T30" fmla="*/ 2147483646 w 34"/>
              <a:gd name="T31" fmla="*/ 2147483646 h 140"/>
              <a:gd name="T32" fmla="*/ 2147483646 w 34"/>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40">
                <a:moveTo>
                  <a:pt x="8" y="137"/>
                </a:moveTo>
                <a:lnTo>
                  <a:pt x="8" y="137"/>
                </a:lnTo>
                <a:lnTo>
                  <a:pt x="6" y="139"/>
                </a:lnTo>
                <a:lnTo>
                  <a:pt x="3" y="140"/>
                </a:lnTo>
                <a:lnTo>
                  <a:pt x="0" y="139"/>
                </a:lnTo>
                <a:lnTo>
                  <a:pt x="0" y="135"/>
                </a:lnTo>
                <a:lnTo>
                  <a:pt x="26" y="5"/>
                </a:lnTo>
                <a:lnTo>
                  <a:pt x="27" y="2"/>
                </a:lnTo>
                <a:lnTo>
                  <a:pt x="31" y="0"/>
                </a:lnTo>
                <a:lnTo>
                  <a:pt x="34" y="4"/>
                </a:lnTo>
                <a:lnTo>
                  <a:pt x="34" y="7"/>
                </a:lnTo>
                <a:lnTo>
                  <a:pt x="8"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69" name="Freeform 56"/>
          <p:cNvSpPr/>
          <p:nvPr userDrawn="1"/>
        </p:nvSpPr>
        <p:spPr bwMode="auto">
          <a:xfrm>
            <a:off x="7753350" y="2953942"/>
            <a:ext cx="96838" cy="154781"/>
          </a:xfrm>
          <a:custGeom>
            <a:avLst/>
            <a:gdLst>
              <a:gd name="T0" fmla="*/ 2147483646 w 61"/>
              <a:gd name="T1" fmla="*/ 2147483646 h 130"/>
              <a:gd name="T2" fmla="*/ 2147483646 w 61"/>
              <a:gd name="T3" fmla="*/ 2147483646 h 130"/>
              <a:gd name="T4" fmla="*/ 2147483646 w 61"/>
              <a:gd name="T5" fmla="*/ 2147483646 h 130"/>
              <a:gd name="T6" fmla="*/ 2147483646 w 61"/>
              <a:gd name="T7" fmla="*/ 2147483646 h 130"/>
              <a:gd name="T8" fmla="*/ 2147483646 w 61"/>
              <a:gd name="T9" fmla="*/ 2147483646 h 130"/>
              <a:gd name="T10" fmla="*/ 2147483646 w 61"/>
              <a:gd name="T11" fmla="*/ 2147483646 h 130"/>
              <a:gd name="T12" fmla="*/ 0 w 61"/>
              <a:gd name="T13" fmla="*/ 2147483646 h 130"/>
              <a:gd name="T14" fmla="*/ 0 w 61"/>
              <a:gd name="T15" fmla="*/ 2147483646 h 130"/>
              <a:gd name="T16" fmla="*/ 2147483646 w 61"/>
              <a:gd name="T17" fmla="*/ 2147483646 h 130"/>
              <a:gd name="T18" fmla="*/ 2147483646 w 61"/>
              <a:gd name="T19" fmla="*/ 2147483646 h 130"/>
              <a:gd name="T20" fmla="*/ 2147483646 w 61"/>
              <a:gd name="T21" fmla="*/ 0 h 130"/>
              <a:gd name="T22" fmla="*/ 2147483646 w 61"/>
              <a:gd name="T23" fmla="*/ 0 h 130"/>
              <a:gd name="T24" fmla="*/ 2147483646 w 61"/>
              <a:gd name="T25" fmla="*/ 0 h 130"/>
              <a:gd name="T26" fmla="*/ 2147483646 w 61"/>
              <a:gd name="T27" fmla="*/ 0 h 130"/>
              <a:gd name="T28" fmla="*/ 2147483646 w 61"/>
              <a:gd name="T29" fmla="*/ 2147483646 h 130"/>
              <a:gd name="T30" fmla="*/ 2147483646 w 61"/>
              <a:gd name="T31" fmla="*/ 2147483646 h 130"/>
              <a:gd name="T32" fmla="*/ 2147483646 w 61"/>
              <a:gd name="T33" fmla="*/ 2147483646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130">
                <a:moveTo>
                  <a:pt x="8" y="128"/>
                </a:moveTo>
                <a:lnTo>
                  <a:pt x="8" y="128"/>
                </a:lnTo>
                <a:lnTo>
                  <a:pt x="6" y="130"/>
                </a:lnTo>
                <a:lnTo>
                  <a:pt x="1" y="130"/>
                </a:lnTo>
                <a:lnTo>
                  <a:pt x="0" y="128"/>
                </a:lnTo>
                <a:lnTo>
                  <a:pt x="0" y="124"/>
                </a:lnTo>
                <a:lnTo>
                  <a:pt x="53" y="3"/>
                </a:lnTo>
                <a:lnTo>
                  <a:pt x="56" y="0"/>
                </a:lnTo>
                <a:lnTo>
                  <a:pt x="59" y="0"/>
                </a:lnTo>
                <a:lnTo>
                  <a:pt x="61" y="3"/>
                </a:lnTo>
                <a:lnTo>
                  <a:pt x="61" y="6"/>
                </a:lnTo>
                <a:lnTo>
                  <a:pt x="8" y="12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0" name="Freeform 57"/>
          <p:cNvSpPr/>
          <p:nvPr userDrawn="1"/>
        </p:nvSpPr>
        <p:spPr bwMode="auto">
          <a:xfrm>
            <a:off x="7461251" y="3278982"/>
            <a:ext cx="163513" cy="122635"/>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0 w 103"/>
              <a:gd name="T51" fmla="*/ 2147483646 h 103"/>
              <a:gd name="T52" fmla="*/ 0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0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69" y="5"/>
                </a:moveTo>
                <a:lnTo>
                  <a:pt x="69" y="5"/>
                </a:lnTo>
                <a:lnTo>
                  <a:pt x="79" y="8"/>
                </a:lnTo>
                <a:lnTo>
                  <a:pt x="87" y="15"/>
                </a:lnTo>
                <a:lnTo>
                  <a:pt x="94" y="23"/>
                </a:lnTo>
                <a:lnTo>
                  <a:pt x="98" y="31"/>
                </a:lnTo>
                <a:lnTo>
                  <a:pt x="102" y="40"/>
                </a:lnTo>
                <a:lnTo>
                  <a:pt x="103" y="50"/>
                </a:lnTo>
                <a:lnTo>
                  <a:pt x="102" y="61"/>
                </a:lnTo>
                <a:lnTo>
                  <a:pt x="98" y="71"/>
                </a:lnTo>
                <a:lnTo>
                  <a:pt x="95" y="80"/>
                </a:lnTo>
                <a:lnTo>
                  <a:pt x="89" y="87"/>
                </a:lnTo>
                <a:lnTo>
                  <a:pt x="81" y="93"/>
                </a:lnTo>
                <a:lnTo>
                  <a:pt x="73" y="98"/>
                </a:lnTo>
                <a:lnTo>
                  <a:pt x="63" y="101"/>
                </a:lnTo>
                <a:lnTo>
                  <a:pt x="53" y="103"/>
                </a:lnTo>
                <a:lnTo>
                  <a:pt x="42" y="103"/>
                </a:lnTo>
                <a:lnTo>
                  <a:pt x="32" y="100"/>
                </a:lnTo>
                <a:lnTo>
                  <a:pt x="23" y="95"/>
                </a:lnTo>
                <a:lnTo>
                  <a:pt x="16" y="89"/>
                </a:lnTo>
                <a:lnTo>
                  <a:pt x="10" y="82"/>
                </a:lnTo>
                <a:lnTo>
                  <a:pt x="5" y="72"/>
                </a:lnTo>
                <a:lnTo>
                  <a:pt x="2" y="63"/>
                </a:lnTo>
                <a:lnTo>
                  <a:pt x="0" y="53"/>
                </a:lnTo>
                <a:lnTo>
                  <a:pt x="0" y="44"/>
                </a:lnTo>
                <a:lnTo>
                  <a:pt x="4" y="34"/>
                </a:lnTo>
                <a:lnTo>
                  <a:pt x="8" y="24"/>
                </a:lnTo>
                <a:lnTo>
                  <a:pt x="15" y="16"/>
                </a:lnTo>
                <a:lnTo>
                  <a:pt x="21" y="10"/>
                </a:lnTo>
                <a:lnTo>
                  <a:pt x="31" y="5"/>
                </a:lnTo>
                <a:lnTo>
                  <a:pt x="41" y="2"/>
                </a:lnTo>
                <a:lnTo>
                  <a:pt x="50" y="0"/>
                </a:lnTo>
                <a:lnTo>
                  <a:pt x="60" y="2"/>
                </a:lnTo>
                <a:lnTo>
                  <a:pt x="69"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1" name="Freeform 58"/>
          <p:cNvSpPr/>
          <p:nvPr userDrawn="1"/>
        </p:nvSpPr>
        <p:spPr bwMode="auto">
          <a:xfrm>
            <a:off x="7808914" y="3395664"/>
            <a:ext cx="104775" cy="78581"/>
          </a:xfrm>
          <a:custGeom>
            <a:avLst/>
            <a:gdLst>
              <a:gd name="T0" fmla="*/ 2147483646 w 66"/>
              <a:gd name="T1" fmla="*/ 2147483646 h 66"/>
              <a:gd name="T2" fmla="*/ 2147483646 w 66"/>
              <a:gd name="T3" fmla="*/ 2147483646 h 66"/>
              <a:gd name="T4" fmla="*/ 2147483646 w 66"/>
              <a:gd name="T5" fmla="*/ 2147483646 h 66"/>
              <a:gd name="T6" fmla="*/ 2147483646 w 66"/>
              <a:gd name="T7" fmla="*/ 2147483646 h 66"/>
              <a:gd name="T8" fmla="*/ 2147483646 w 66"/>
              <a:gd name="T9" fmla="*/ 2147483646 h 66"/>
              <a:gd name="T10" fmla="*/ 2147483646 w 66"/>
              <a:gd name="T11" fmla="*/ 2147483646 h 66"/>
              <a:gd name="T12" fmla="*/ 2147483646 w 66"/>
              <a:gd name="T13" fmla="*/ 2147483646 h 66"/>
              <a:gd name="T14" fmla="*/ 2147483646 w 66"/>
              <a:gd name="T15" fmla="*/ 2147483646 h 66"/>
              <a:gd name="T16" fmla="*/ 2147483646 w 66"/>
              <a:gd name="T17" fmla="*/ 2147483646 h 66"/>
              <a:gd name="T18" fmla="*/ 2147483646 w 66"/>
              <a:gd name="T19" fmla="*/ 2147483646 h 66"/>
              <a:gd name="T20" fmla="*/ 2147483646 w 66"/>
              <a:gd name="T21" fmla="*/ 2147483646 h 66"/>
              <a:gd name="T22" fmla="*/ 2147483646 w 66"/>
              <a:gd name="T23" fmla="*/ 2147483646 h 66"/>
              <a:gd name="T24" fmla="*/ 2147483646 w 66"/>
              <a:gd name="T25" fmla="*/ 2147483646 h 66"/>
              <a:gd name="T26" fmla="*/ 2147483646 w 66"/>
              <a:gd name="T27" fmla="*/ 2147483646 h 66"/>
              <a:gd name="T28" fmla="*/ 2147483646 w 66"/>
              <a:gd name="T29" fmla="*/ 2147483646 h 66"/>
              <a:gd name="T30" fmla="*/ 2147483646 w 66"/>
              <a:gd name="T31" fmla="*/ 2147483646 h 66"/>
              <a:gd name="T32" fmla="*/ 2147483646 w 66"/>
              <a:gd name="T33" fmla="*/ 2147483646 h 66"/>
              <a:gd name="T34" fmla="*/ 2147483646 w 66"/>
              <a:gd name="T35" fmla="*/ 2147483646 h 66"/>
              <a:gd name="T36" fmla="*/ 2147483646 w 66"/>
              <a:gd name="T37" fmla="*/ 2147483646 h 66"/>
              <a:gd name="T38" fmla="*/ 2147483646 w 66"/>
              <a:gd name="T39" fmla="*/ 2147483646 h 66"/>
              <a:gd name="T40" fmla="*/ 2147483646 w 66"/>
              <a:gd name="T41" fmla="*/ 2147483646 h 66"/>
              <a:gd name="T42" fmla="*/ 2147483646 w 66"/>
              <a:gd name="T43" fmla="*/ 2147483646 h 66"/>
              <a:gd name="T44" fmla="*/ 2147483646 w 66"/>
              <a:gd name="T45" fmla="*/ 2147483646 h 66"/>
              <a:gd name="T46" fmla="*/ 2147483646 w 66"/>
              <a:gd name="T47" fmla="*/ 2147483646 h 66"/>
              <a:gd name="T48" fmla="*/ 2147483646 w 66"/>
              <a:gd name="T49" fmla="*/ 2147483646 h 66"/>
              <a:gd name="T50" fmla="*/ 0 w 66"/>
              <a:gd name="T51" fmla="*/ 2147483646 h 66"/>
              <a:gd name="T52" fmla="*/ 0 w 66"/>
              <a:gd name="T53" fmla="*/ 2147483646 h 66"/>
              <a:gd name="T54" fmla="*/ 2147483646 w 66"/>
              <a:gd name="T55" fmla="*/ 2147483646 h 66"/>
              <a:gd name="T56" fmla="*/ 2147483646 w 66"/>
              <a:gd name="T57" fmla="*/ 2147483646 h 66"/>
              <a:gd name="T58" fmla="*/ 2147483646 w 66"/>
              <a:gd name="T59" fmla="*/ 2147483646 h 66"/>
              <a:gd name="T60" fmla="*/ 2147483646 w 66"/>
              <a:gd name="T61" fmla="*/ 2147483646 h 66"/>
              <a:gd name="T62" fmla="*/ 2147483646 w 66"/>
              <a:gd name="T63" fmla="*/ 2147483646 h 66"/>
              <a:gd name="T64" fmla="*/ 2147483646 w 66"/>
              <a:gd name="T65" fmla="*/ 2147483646 h 66"/>
              <a:gd name="T66" fmla="*/ 2147483646 w 66"/>
              <a:gd name="T67" fmla="*/ 2147483646 h 66"/>
              <a:gd name="T68" fmla="*/ 2147483646 w 66"/>
              <a:gd name="T69" fmla="*/ 0 h 66"/>
              <a:gd name="T70" fmla="*/ 2147483646 w 66"/>
              <a:gd name="T71" fmla="*/ 2147483646 h 66"/>
              <a:gd name="T72" fmla="*/ 2147483646 w 66"/>
              <a:gd name="T73" fmla="*/ 2147483646 h 66"/>
              <a:gd name="T74" fmla="*/ 2147483646 w 66"/>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6">
                <a:moveTo>
                  <a:pt x="45" y="3"/>
                </a:moveTo>
                <a:lnTo>
                  <a:pt x="45" y="3"/>
                </a:lnTo>
                <a:lnTo>
                  <a:pt x="50" y="5"/>
                </a:lnTo>
                <a:lnTo>
                  <a:pt x="55" y="10"/>
                </a:lnTo>
                <a:lnTo>
                  <a:pt x="59" y="15"/>
                </a:lnTo>
                <a:lnTo>
                  <a:pt x="63" y="19"/>
                </a:lnTo>
                <a:lnTo>
                  <a:pt x="64" y="26"/>
                </a:lnTo>
                <a:lnTo>
                  <a:pt x="66" y="32"/>
                </a:lnTo>
                <a:lnTo>
                  <a:pt x="64" y="39"/>
                </a:lnTo>
                <a:lnTo>
                  <a:pt x="63" y="45"/>
                </a:lnTo>
                <a:lnTo>
                  <a:pt x="59" y="50"/>
                </a:lnTo>
                <a:lnTo>
                  <a:pt x="56" y="56"/>
                </a:lnTo>
                <a:lnTo>
                  <a:pt x="51" y="60"/>
                </a:lnTo>
                <a:lnTo>
                  <a:pt x="47" y="63"/>
                </a:lnTo>
                <a:lnTo>
                  <a:pt x="40" y="64"/>
                </a:lnTo>
                <a:lnTo>
                  <a:pt x="34" y="66"/>
                </a:lnTo>
                <a:lnTo>
                  <a:pt x="27" y="64"/>
                </a:lnTo>
                <a:lnTo>
                  <a:pt x="21" y="63"/>
                </a:lnTo>
                <a:lnTo>
                  <a:pt x="14" y="61"/>
                </a:lnTo>
                <a:lnTo>
                  <a:pt x="10" y="56"/>
                </a:lnTo>
                <a:lnTo>
                  <a:pt x="6" y="52"/>
                </a:lnTo>
                <a:lnTo>
                  <a:pt x="3" y="47"/>
                </a:lnTo>
                <a:lnTo>
                  <a:pt x="2" y="40"/>
                </a:lnTo>
                <a:lnTo>
                  <a:pt x="0" y="34"/>
                </a:lnTo>
                <a:lnTo>
                  <a:pt x="0" y="28"/>
                </a:lnTo>
                <a:lnTo>
                  <a:pt x="3" y="21"/>
                </a:lnTo>
                <a:lnTo>
                  <a:pt x="5" y="16"/>
                </a:lnTo>
                <a:lnTo>
                  <a:pt x="10" y="10"/>
                </a:lnTo>
                <a:lnTo>
                  <a:pt x="14" y="7"/>
                </a:lnTo>
                <a:lnTo>
                  <a:pt x="19" y="3"/>
                </a:lnTo>
                <a:lnTo>
                  <a:pt x="26" y="2"/>
                </a:lnTo>
                <a:lnTo>
                  <a:pt x="32" y="0"/>
                </a:lnTo>
                <a:lnTo>
                  <a:pt x="39" y="2"/>
                </a:lnTo>
                <a:lnTo>
                  <a:pt x="45"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2" name="Freeform 59"/>
          <p:cNvSpPr/>
          <p:nvPr userDrawn="1"/>
        </p:nvSpPr>
        <p:spPr bwMode="auto">
          <a:xfrm>
            <a:off x="7594601" y="3351611"/>
            <a:ext cx="230188" cy="78581"/>
          </a:xfrm>
          <a:custGeom>
            <a:avLst/>
            <a:gdLst>
              <a:gd name="T0" fmla="*/ 2147483646 w 145"/>
              <a:gd name="T1" fmla="*/ 2147483646 h 66"/>
              <a:gd name="T2" fmla="*/ 2147483646 w 145"/>
              <a:gd name="T3" fmla="*/ 2147483646 h 66"/>
              <a:gd name="T4" fmla="*/ 2147483646 w 145"/>
              <a:gd name="T5" fmla="*/ 2147483646 h 66"/>
              <a:gd name="T6" fmla="*/ 2147483646 w 145"/>
              <a:gd name="T7" fmla="*/ 2147483646 h 66"/>
              <a:gd name="T8" fmla="*/ 2147483646 w 145"/>
              <a:gd name="T9" fmla="*/ 2147483646 h 66"/>
              <a:gd name="T10" fmla="*/ 2147483646 w 145"/>
              <a:gd name="T11" fmla="*/ 2147483646 h 66"/>
              <a:gd name="T12" fmla="*/ 2147483646 w 145"/>
              <a:gd name="T13" fmla="*/ 2147483646 h 66"/>
              <a:gd name="T14" fmla="*/ 2147483646 w 145"/>
              <a:gd name="T15" fmla="*/ 2147483646 h 66"/>
              <a:gd name="T16" fmla="*/ 2147483646 w 145"/>
              <a:gd name="T17" fmla="*/ 2147483646 h 66"/>
              <a:gd name="T18" fmla="*/ 2147483646 w 145"/>
              <a:gd name="T19" fmla="*/ 2147483646 h 66"/>
              <a:gd name="T20" fmla="*/ 2147483646 w 145"/>
              <a:gd name="T21" fmla="*/ 2147483646 h 66"/>
              <a:gd name="T22" fmla="*/ 2147483646 w 145"/>
              <a:gd name="T23" fmla="*/ 2147483646 h 66"/>
              <a:gd name="T24" fmla="*/ 2147483646 w 145"/>
              <a:gd name="T25" fmla="*/ 2147483646 h 66"/>
              <a:gd name="T26" fmla="*/ 2147483646 w 145"/>
              <a:gd name="T27" fmla="*/ 2147483646 h 66"/>
              <a:gd name="T28" fmla="*/ 2147483646 w 145"/>
              <a:gd name="T29" fmla="*/ 2147483646 h 66"/>
              <a:gd name="T30" fmla="*/ 0 w 145"/>
              <a:gd name="T31" fmla="*/ 2147483646 h 66"/>
              <a:gd name="T32" fmla="*/ 0 w 145"/>
              <a:gd name="T33" fmla="*/ 2147483646 h 66"/>
              <a:gd name="T34" fmla="*/ 0 w 145"/>
              <a:gd name="T35" fmla="*/ 2147483646 h 66"/>
              <a:gd name="T36" fmla="*/ 0 w 145"/>
              <a:gd name="T37" fmla="*/ 2147483646 h 66"/>
              <a:gd name="T38" fmla="*/ 0 w 145"/>
              <a:gd name="T39" fmla="*/ 2147483646 h 66"/>
              <a:gd name="T40" fmla="*/ 2147483646 w 145"/>
              <a:gd name="T41" fmla="*/ 2147483646 h 66"/>
              <a:gd name="T42" fmla="*/ 2147483646 w 145"/>
              <a:gd name="T43" fmla="*/ 2147483646 h 66"/>
              <a:gd name="T44" fmla="*/ 2147483646 w 145"/>
              <a:gd name="T45" fmla="*/ 0 h 66"/>
              <a:gd name="T46" fmla="*/ 2147483646 w 145"/>
              <a:gd name="T47" fmla="*/ 2147483646 h 66"/>
              <a:gd name="T48" fmla="*/ 2147483646 w 145"/>
              <a:gd name="T49" fmla="*/ 2147483646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5" h="66">
                <a:moveTo>
                  <a:pt x="140" y="52"/>
                </a:moveTo>
                <a:lnTo>
                  <a:pt x="140" y="52"/>
                </a:lnTo>
                <a:lnTo>
                  <a:pt x="143" y="53"/>
                </a:lnTo>
                <a:lnTo>
                  <a:pt x="145" y="55"/>
                </a:lnTo>
                <a:lnTo>
                  <a:pt x="145" y="58"/>
                </a:lnTo>
                <a:lnTo>
                  <a:pt x="145" y="61"/>
                </a:lnTo>
                <a:lnTo>
                  <a:pt x="143" y="63"/>
                </a:lnTo>
                <a:lnTo>
                  <a:pt x="141" y="65"/>
                </a:lnTo>
                <a:lnTo>
                  <a:pt x="138" y="66"/>
                </a:lnTo>
                <a:lnTo>
                  <a:pt x="135" y="65"/>
                </a:lnTo>
                <a:lnTo>
                  <a:pt x="5" y="15"/>
                </a:lnTo>
                <a:lnTo>
                  <a:pt x="2" y="13"/>
                </a:lnTo>
                <a:lnTo>
                  <a:pt x="0" y="10"/>
                </a:lnTo>
                <a:lnTo>
                  <a:pt x="0" y="8"/>
                </a:lnTo>
                <a:lnTo>
                  <a:pt x="0" y="5"/>
                </a:lnTo>
                <a:lnTo>
                  <a:pt x="2" y="3"/>
                </a:lnTo>
                <a:lnTo>
                  <a:pt x="5" y="2"/>
                </a:lnTo>
                <a:lnTo>
                  <a:pt x="6" y="0"/>
                </a:lnTo>
                <a:lnTo>
                  <a:pt x="10" y="2"/>
                </a:lnTo>
                <a:lnTo>
                  <a:pt x="140" y="5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3" name="Freeform 60"/>
          <p:cNvSpPr/>
          <p:nvPr userDrawn="1"/>
        </p:nvSpPr>
        <p:spPr bwMode="auto">
          <a:xfrm>
            <a:off x="7254876" y="3315891"/>
            <a:ext cx="222250" cy="28575"/>
          </a:xfrm>
          <a:custGeom>
            <a:avLst/>
            <a:gdLst>
              <a:gd name="T0" fmla="*/ 2147483646 w 140"/>
              <a:gd name="T1" fmla="*/ 2147483646 h 24"/>
              <a:gd name="T2" fmla="*/ 2147483646 w 140"/>
              <a:gd name="T3" fmla="*/ 2147483646 h 24"/>
              <a:gd name="T4" fmla="*/ 2147483646 w 140"/>
              <a:gd name="T5" fmla="*/ 2147483646 h 24"/>
              <a:gd name="T6" fmla="*/ 2147483646 w 140"/>
              <a:gd name="T7" fmla="*/ 2147483646 h 24"/>
              <a:gd name="T8" fmla="*/ 2147483646 w 140"/>
              <a:gd name="T9" fmla="*/ 2147483646 h 24"/>
              <a:gd name="T10" fmla="*/ 2147483646 w 140"/>
              <a:gd name="T11" fmla="*/ 2147483646 h 24"/>
              <a:gd name="T12" fmla="*/ 2147483646 w 140"/>
              <a:gd name="T13" fmla="*/ 2147483646 h 24"/>
              <a:gd name="T14" fmla="*/ 2147483646 w 140"/>
              <a:gd name="T15" fmla="*/ 2147483646 h 24"/>
              <a:gd name="T16" fmla="*/ 2147483646 w 140"/>
              <a:gd name="T17" fmla="*/ 2147483646 h 24"/>
              <a:gd name="T18" fmla="*/ 2147483646 w 140"/>
              <a:gd name="T19" fmla="*/ 2147483646 h 24"/>
              <a:gd name="T20" fmla="*/ 0 w 140"/>
              <a:gd name="T21" fmla="*/ 2147483646 h 24"/>
              <a:gd name="T22" fmla="*/ 0 w 140"/>
              <a:gd name="T23" fmla="*/ 2147483646 h 24"/>
              <a:gd name="T24" fmla="*/ 0 w 140"/>
              <a:gd name="T25" fmla="*/ 2147483646 h 24"/>
              <a:gd name="T26" fmla="*/ 0 w 140"/>
              <a:gd name="T27" fmla="*/ 2147483646 h 24"/>
              <a:gd name="T28" fmla="*/ 2147483646 w 140"/>
              <a:gd name="T29" fmla="*/ 0 h 24"/>
              <a:gd name="T30" fmla="*/ 2147483646 w 140"/>
              <a:gd name="T31" fmla="*/ 0 h 24"/>
              <a:gd name="T32" fmla="*/ 2147483646 w 140"/>
              <a:gd name="T33" fmla="*/ 214748364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4">
                <a:moveTo>
                  <a:pt x="137" y="16"/>
                </a:moveTo>
                <a:lnTo>
                  <a:pt x="137" y="16"/>
                </a:lnTo>
                <a:lnTo>
                  <a:pt x="140" y="17"/>
                </a:lnTo>
                <a:lnTo>
                  <a:pt x="140" y="21"/>
                </a:lnTo>
                <a:lnTo>
                  <a:pt x="138" y="24"/>
                </a:lnTo>
                <a:lnTo>
                  <a:pt x="135" y="24"/>
                </a:lnTo>
                <a:lnTo>
                  <a:pt x="3" y="8"/>
                </a:lnTo>
                <a:lnTo>
                  <a:pt x="0" y="6"/>
                </a:lnTo>
                <a:lnTo>
                  <a:pt x="0" y="3"/>
                </a:lnTo>
                <a:lnTo>
                  <a:pt x="2" y="0"/>
                </a:lnTo>
                <a:lnTo>
                  <a:pt x="5" y="0"/>
                </a:lnTo>
                <a:lnTo>
                  <a:pt x="137" y="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4" name="Freeform 61"/>
          <p:cNvSpPr/>
          <p:nvPr userDrawn="1"/>
        </p:nvSpPr>
        <p:spPr bwMode="auto">
          <a:xfrm>
            <a:off x="7267576" y="3253978"/>
            <a:ext cx="206375" cy="71438"/>
          </a:xfrm>
          <a:custGeom>
            <a:avLst/>
            <a:gdLst>
              <a:gd name="T0" fmla="*/ 2147483646 w 130"/>
              <a:gd name="T1" fmla="*/ 2147483646 h 60"/>
              <a:gd name="T2" fmla="*/ 2147483646 w 130"/>
              <a:gd name="T3" fmla="*/ 2147483646 h 60"/>
              <a:gd name="T4" fmla="*/ 2147483646 w 130"/>
              <a:gd name="T5" fmla="*/ 2147483646 h 60"/>
              <a:gd name="T6" fmla="*/ 2147483646 w 130"/>
              <a:gd name="T7" fmla="*/ 2147483646 h 60"/>
              <a:gd name="T8" fmla="*/ 2147483646 w 130"/>
              <a:gd name="T9" fmla="*/ 2147483646 h 60"/>
              <a:gd name="T10" fmla="*/ 2147483646 w 130"/>
              <a:gd name="T11" fmla="*/ 2147483646 h 60"/>
              <a:gd name="T12" fmla="*/ 2147483646 w 130"/>
              <a:gd name="T13" fmla="*/ 2147483646 h 60"/>
              <a:gd name="T14" fmla="*/ 2147483646 w 130"/>
              <a:gd name="T15" fmla="*/ 2147483646 h 60"/>
              <a:gd name="T16" fmla="*/ 2147483646 w 130"/>
              <a:gd name="T17" fmla="*/ 2147483646 h 60"/>
              <a:gd name="T18" fmla="*/ 2147483646 w 130"/>
              <a:gd name="T19" fmla="*/ 2147483646 h 60"/>
              <a:gd name="T20" fmla="*/ 0 w 130"/>
              <a:gd name="T21" fmla="*/ 2147483646 h 60"/>
              <a:gd name="T22" fmla="*/ 0 w 130"/>
              <a:gd name="T23" fmla="*/ 2147483646 h 60"/>
              <a:gd name="T24" fmla="*/ 0 w 130"/>
              <a:gd name="T25" fmla="*/ 2147483646 h 60"/>
              <a:gd name="T26" fmla="*/ 0 w 130"/>
              <a:gd name="T27" fmla="*/ 2147483646 h 60"/>
              <a:gd name="T28" fmla="*/ 2147483646 w 130"/>
              <a:gd name="T29" fmla="*/ 0 h 60"/>
              <a:gd name="T30" fmla="*/ 2147483646 w 130"/>
              <a:gd name="T31" fmla="*/ 0 h 60"/>
              <a:gd name="T32" fmla="*/ 2147483646 w 130"/>
              <a:gd name="T33" fmla="*/ 214748364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0">
                <a:moveTo>
                  <a:pt x="129" y="52"/>
                </a:moveTo>
                <a:lnTo>
                  <a:pt x="129" y="52"/>
                </a:lnTo>
                <a:lnTo>
                  <a:pt x="130" y="55"/>
                </a:lnTo>
                <a:lnTo>
                  <a:pt x="130" y="58"/>
                </a:lnTo>
                <a:lnTo>
                  <a:pt x="129" y="60"/>
                </a:lnTo>
                <a:lnTo>
                  <a:pt x="126" y="60"/>
                </a:lnTo>
                <a:lnTo>
                  <a:pt x="3" y="8"/>
                </a:lnTo>
                <a:lnTo>
                  <a:pt x="0" y="7"/>
                </a:lnTo>
                <a:lnTo>
                  <a:pt x="0" y="3"/>
                </a:lnTo>
                <a:lnTo>
                  <a:pt x="3" y="0"/>
                </a:lnTo>
                <a:lnTo>
                  <a:pt x="7" y="0"/>
                </a:lnTo>
                <a:lnTo>
                  <a:pt x="129" y="5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5" name="Freeform 62"/>
          <p:cNvSpPr/>
          <p:nvPr userDrawn="1"/>
        </p:nvSpPr>
        <p:spPr bwMode="auto">
          <a:xfrm>
            <a:off x="7250114" y="3353991"/>
            <a:ext cx="223837" cy="28575"/>
          </a:xfrm>
          <a:custGeom>
            <a:avLst/>
            <a:gdLst>
              <a:gd name="T0" fmla="*/ 2147483646 w 141"/>
              <a:gd name="T1" fmla="*/ 0 h 24"/>
              <a:gd name="T2" fmla="*/ 2147483646 w 141"/>
              <a:gd name="T3" fmla="*/ 0 h 24"/>
              <a:gd name="T4" fmla="*/ 2147483646 w 141"/>
              <a:gd name="T5" fmla="*/ 0 h 24"/>
              <a:gd name="T6" fmla="*/ 2147483646 w 141"/>
              <a:gd name="T7" fmla="*/ 2147483646 h 24"/>
              <a:gd name="T8" fmla="*/ 2147483646 w 141"/>
              <a:gd name="T9" fmla="*/ 2147483646 h 24"/>
              <a:gd name="T10" fmla="*/ 2147483646 w 141"/>
              <a:gd name="T11" fmla="*/ 2147483646 h 24"/>
              <a:gd name="T12" fmla="*/ 2147483646 w 141"/>
              <a:gd name="T13" fmla="*/ 2147483646 h 24"/>
              <a:gd name="T14" fmla="*/ 2147483646 w 141"/>
              <a:gd name="T15" fmla="*/ 2147483646 h 24"/>
              <a:gd name="T16" fmla="*/ 2147483646 w 141"/>
              <a:gd name="T17" fmla="*/ 2147483646 h 24"/>
              <a:gd name="T18" fmla="*/ 2147483646 w 141"/>
              <a:gd name="T19" fmla="*/ 2147483646 h 24"/>
              <a:gd name="T20" fmla="*/ 2147483646 w 141"/>
              <a:gd name="T21" fmla="*/ 2147483646 h 24"/>
              <a:gd name="T22" fmla="*/ 0 w 141"/>
              <a:gd name="T23" fmla="*/ 2147483646 h 24"/>
              <a:gd name="T24" fmla="*/ 0 w 141"/>
              <a:gd name="T25" fmla="*/ 2147483646 h 24"/>
              <a:gd name="T26" fmla="*/ 0 w 141"/>
              <a:gd name="T27" fmla="*/ 2147483646 h 24"/>
              <a:gd name="T28" fmla="*/ 2147483646 w 141"/>
              <a:gd name="T29" fmla="*/ 2147483646 h 24"/>
              <a:gd name="T30" fmla="*/ 2147483646 w 141"/>
              <a:gd name="T31" fmla="*/ 2147483646 h 24"/>
              <a:gd name="T32" fmla="*/ 2147483646 w 141"/>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24">
                <a:moveTo>
                  <a:pt x="137" y="0"/>
                </a:moveTo>
                <a:lnTo>
                  <a:pt x="137" y="0"/>
                </a:lnTo>
                <a:lnTo>
                  <a:pt x="140" y="0"/>
                </a:lnTo>
                <a:lnTo>
                  <a:pt x="141" y="3"/>
                </a:lnTo>
                <a:lnTo>
                  <a:pt x="140" y="6"/>
                </a:lnTo>
                <a:lnTo>
                  <a:pt x="137" y="8"/>
                </a:lnTo>
                <a:lnTo>
                  <a:pt x="5" y="24"/>
                </a:lnTo>
                <a:lnTo>
                  <a:pt x="1" y="22"/>
                </a:lnTo>
                <a:lnTo>
                  <a:pt x="0" y="19"/>
                </a:lnTo>
                <a:lnTo>
                  <a:pt x="1" y="16"/>
                </a:lnTo>
                <a:lnTo>
                  <a:pt x="5" y="14"/>
                </a:lnTo>
                <a:lnTo>
                  <a:pt x="137"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6" name="Freeform 63"/>
          <p:cNvSpPr/>
          <p:nvPr userDrawn="1"/>
        </p:nvSpPr>
        <p:spPr bwMode="auto">
          <a:xfrm>
            <a:off x="7304089" y="3206353"/>
            <a:ext cx="188912" cy="100013"/>
          </a:xfrm>
          <a:custGeom>
            <a:avLst/>
            <a:gdLst>
              <a:gd name="T0" fmla="*/ 2147483646 w 119"/>
              <a:gd name="T1" fmla="*/ 2147483646 h 84"/>
              <a:gd name="T2" fmla="*/ 2147483646 w 119"/>
              <a:gd name="T3" fmla="*/ 2147483646 h 84"/>
              <a:gd name="T4" fmla="*/ 2147483646 w 119"/>
              <a:gd name="T5" fmla="*/ 2147483646 h 84"/>
              <a:gd name="T6" fmla="*/ 2147483646 w 119"/>
              <a:gd name="T7" fmla="*/ 2147483646 h 84"/>
              <a:gd name="T8" fmla="*/ 2147483646 w 119"/>
              <a:gd name="T9" fmla="*/ 2147483646 h 84"/>
              <a:gd name="T10" fmla="*/ 2147483646 w 119"/>
              <a:gd name="T11" fmla="*/ 2147483646 h 84"/>
              <a:gd name="T12" fmla="*/ 2147483646 w 119"/>
              <a:gd name="T13" fmla="*/ 2147483646 h 84"/>
              <a:gd name="T14" fmla="*/ 2147483646 w 119"/>
              <a:gd name="T15" fmla="*/ 2147483646 h 84"/>
              <a:gd name="T16" fmla="*/ 2147483646 w 119"/>
              <a:gd name="T17" fmla="*/ 2147483646 h 84"/>
              <a:gd name="T18" fmla="*/ 2147483646 w 119"/>
              <a:gd name="T19" fmla="*/ 2147483646 h 84"/>
              <a:gd name="T20" fmla="*/ 0 w 119"/>
              <a:gd name="T21" fmla="*/ 2147483646 h 84"/>
              <a:gd name="T22" fmla="*/ 2147483646 w 119"/>
              <a:gd name="T23" fmla="*/ 2147483646 h 84"/>
              <a:gd name="T24" fmla="*/ 2147483646 w 119"/>
              <a:gd name="T25" fmla="*/ 2147483646 h 84"/>
              <a:gd name="T26" fmla="*/ 2147483646 w 119"/>
              <a:gd name="T27" fmla="*/ 2147483646 h 84"/>
              <a:gd name="T28" fmla="*/ 2147483646 w 119"/>
              <a:gd name="T29" fmla="*/ 0 h 84"/>
              <a:gd name="T30" fmla="*/ 2147483646 w 119"/>
              <a:gd name="T31" fmla="*/ 2147483646 h 84"/>
              <a:gd name="T32" fmla="*/ 2147483646 w 119"/>
              <a:gd name="T33" fmla="*/ 214748364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84">
                <a:moveTo>
                  <a:pt x="117" y="76"/>
                </a:moveTo>
                <a:lnTo>
                  <a:pt x="117" y="76"/>
                </a:lnTo>
                <a:lnTo>
                  <a:pt x="119" y="79"/>
                </a:lnTo>
                <a:lnTo>
                  <a:pt x="117" y="82"/>
                </a:lnTo>
                <a:lnTo>
                  <a:pt x="115" y="84"/>
                </a:lnTo>
                <a:lnTo>
                  <a:pt x="112" y="84"/>
                </a:lnTo>
                <a:lnTo>
                  <a:pt x="1" y="8"/>
                </a:lnTo>
                <a:lnTo>
                  <a:pt x="0" y="5"/>
                </a:lnTo>
                <a:lnTo>
                  <a:pt x="1" y="2"/>
                </a:lnTo>
                <a:lnTo>
                  <a:pt x="3" y="0"/>
                </a:lnTo>
                <a:lnTo>
                  <a:pt x="8" y="2"/>
                </a:lnTo>
                <a:lnTo>
                  <a:pt x="117" y="7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7" name="Freeform 64"/>
          <p:cNvSpPr/>
          <p:nvPr userDrawn="1"/>
        </p:nvSpPr>
        <p:spPr bwMode="auto">
          <a:xfrm>
            <a:off x="7275514" y="3376614"/>
            <a:ext cx="217487" cy="50006"/>
          </a:xfrm>
          <a:custGeom>
            <a:avLst/>
            <a:gdLst>
              <a:gd name="T0" fmla="*/ 2147483646 w 137"/>
              <a:gd name="T1" fmla="*/ 0 h 42"/>
              <a:gd name="T2" fmla="*/ 2147483646 w 137"/>
              <a:gd name="T3" fmla="*/ 0 h 42"/>
              <a:gd name="T4" fmla="*/ 2147483646 w 137"/>
              <a:gd name="T5" fmla="*/ 0 h 42"/>
              <a:gd name="T6" fmla="*/ 2147483646 w 137"/>
              <a:gd name="T7" fmla="*/ 2147483646 h 42"/>
              <a:gd name="T8" fmla="*/ 2147483646 w 137"/>
              <a:gd name="T9" fmla="*/ 2147483646 h 42"/>
              <a:gd name="T10" fmla="*/ 2147483646 w 137"/>
              <a:gd name="T11" fmla="*/ 2147483646 h 42"/>
              <a:gd name="T12" fmla="*/ 2147483646 w 137"/>
              <a:gd name="T13" fmla="*/ 2147483646 h 42"/>
              <a:gd name="T14" fmla="*/ 2147483646 w 137"/>
              <a:gd name="T15" fmla="*/ 2147483646 h 42"/>
              <a:gd name="T16" fmla="*/ 2147483646 w 137"/>
              <a:gd name="T17" fmla="*/ 2147483646 h 42"/>
              <a:gd name="T18" fmla="*/ 2147483646 w 137"/>
              <a:gd name="T19" fmla="*/ 2147483646 h 42"/>
              <a:gd name="T20" fmla="*/ 2147483646 w 137"/>
              <a:gd name="T21" fmla="*/ 2147483646 h 42"/>
              <a:gd name="T22" fmla="*/ 0 w 137"/>
              <a:gd name="T23" fmla="*/ 2147483646 h 42"/>
              <a:gd name="T24" fmla="*/ 0 w 137"/>
              <a:gd name="T25" fmla="*/ 2147483646 h 42"/>
              <a:gd name="T26" fmla="*/ 0 w 137"/>
              <a:gd name="T27" fmla="*/ 2147483646 h 42"/>
              <a:gd name="T28" fmla="*/ 0 w 137"/>
              <a:gd name="T29" fmla="*/ 2147483646 h 42"/>
              <a:gd name="T30" fmla="*/ 2147483646 w 137"/>
              <a:gd name="T31" fmla="*/ 2147483646 h 42"/>
              <a:gd name="T32" fmla="*/ 2147483646 w 13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42">
                <a:moveTo>
                  <a:pt x="132" y="0"/>
                </a:moveTo>
                <a:lnTo>
                  <a:pt x="132" y="0"/>
                </a:lnTo>
                <a:lnTo>
                  <a:pt x="135" y="0"/>
                </a:lnTo>
                <a:lnTo>
                  <a:pt x="137" y="3"/>
                </a:lnTo>
                <a:lnTo>
                  <a:pt x="137" y="7"/>
                </a:lnTo>
                <a:lnTo>
                  <a:pt x="133" y="8"/>
                </a:lnTo>
                <a:lnTo>
                  <a:pt x="5" y="42"/>
                </a:lnTo>
                <a:lnTo>
                  <a:pt x="2" y="42"/>
                </a:lnTo>
                <a:lnTo>
                  <a:pt x="0" y="39"/>
                </a:lnTo>
                <a:lnTo>
                  <a:pt x="0" y="35"/>
                </a:lnTo>
                <a:lnTo>
                  <a:pt x="3" y="34"/>
                </a:lnTo>
                <a:lnTo>
                  <a:pt x="13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8" name="Freeform 65"/>
          <p:cNvSpPr/>
          <p:nvPr userDrawn="1"/>
        </p:nvSpPr>
        <p:spPr bwMode="auto">
          <a:xfrm>
            <a:off x="7316788" y="3388519"/>
            <a:ext cx="201612" cy="82154"/>
          </a:xfrm>
          <a:custGeom>
            <a:avLst/>
            <a:gdLst>
              <a:gd name="T0" fmla="*/ 2147483646 w 127"/>
              <a:gd name="T1" fmla="*/ 0 h 69"/>
              <a:gd name="T2" fmla="*/ 2147483646 w 127"/>
              <a:gd name="T3" fmla="*/ 0 h 69"/>
              <a:gd name="T4" fmla="*/ 2147483646 w 127"/>
              <a:gd name="T5" fmla="*/ 0 h 69"/>
              <a:gd name="T6" fmla="*/ 2147483646 w 127"/>
              <a:gd name="T7" fmla="*/ 2147483646 h 69"/>
              <a:gd name="T8" fmla="*/ 2147483646 w 127"/>
              <a:gd name="T9" fmla="*/ 2147483646 h 69"/>
              <a:gd name="T10" fmla="*/ 2147483646 w 127"/>
              <a:gd name="T11" fmla="*/ 2147483646 h 69"/>
              <a:gd name="T12" fmla="*/ 2147483646 w 127"/>
              <a:gd name="T13" fmla="*/ 2147483646 h 69"/>
              <a:gd name="T14" fmla="*/ 2147483646 w 127"/>
              <a:gd name="T15" fmla="*/ 2147483646 h 69"/>
              <a:gd name="T16" fmla="*/ 2147483646 w 127"/>
              <a:gd name="T17" fmla="*/ 2147483646 h 69"/>
              <a:gd name="T18" fmla="*/ 2147483646 w 127"/>
              <a:gd name="T19" fmla="*/ 2147483646 h 69"/>
              <a:gd name="T20" fmla="*/ 2147483646 w 127"/>
              <a:gd name="T21" fmla="*/ 2147483646 h 69"/>
              <a:gd name="T22" fmla="*/ 0 w 127"/>
              <a:gd name="T23" fmla="*/ 2147483646 h 69"/>
              <a:gd name="T24" fmla="*/ 0 w 127"/>
              <a:gd name="T25" fmla="*/ 2147483646 h 69"/>
              <a:gd name="T26" fmla="*/ 0 w 127"/>
              <a:gd name="T27" fmla="*/ 2147483646 h 69"/>
              <a:gd name="T28" fmla="*/ 0 w 127"/>
              <a:gd name="T29" fmla="*/ 2147483646 h 69"/>
              <a:gd name="T30" fmla="*/ 2147483646 w 127"/>
              <a:gd name="T31" fmla="*/ 2147483646 h 69"/>
              <a:gd name="T32" fmla="*/ 2147483646 w 127"/>
              <a:gd name="T33" fmla="*/ 0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69">
                <a:moveTo>
                  <a:pt x="120" y="0"/>
                </a:moveTo>
                <a:lnTo>
                  <a:pt x="120" y="0"/>
                </a:lnTo>
                <a:lnTo>
                  <a:pt x="123" y="0"/>
                </a:lnTo>
                <a:lnTo>
                  <a:pt x="127" y="3"/>
                </a:lnTo>
                <a:lnTo>
                  <a:pt x="127" y="6"/>
                </a:lnTo>
                <a:lnTo>
                  <a:pt x="123" y="8"/>
                </a:lnTo>
                <a:lnTo>
                  <a:pt x="6" y="69"/>
                </a:lnTo>
                <a:lnTo>
                  <a:pt x="1" y="69"/>
                </a:lnTo>
                <a:lnTo>
                  <a:pt x="0" y="66"/>
                </a:lnTo>
                <a:lnTo>
                  <a:pt x="0" y="62"/>
                </a:lnTo>
                <a:lnTo>
                  <a:pt x="1" y="61"/>
                </a:lnTo>
                <a:lnTo>
                  <a:pt x="12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79" name="Freeform 66"/>
          <p:cNvSpPr/>
          <p:nvPr userDrawn="1"/>
        </p:nvSpPr>
        <p:spPr bwMode="auto">
          <a:xfrm>
            <a:off x="7375526" y="3395664"/>
            <a:ext cx="168275" cy="116681"/>
          </a:xfrm>
          <a:custGeom>
            <a:avLst/>
            <a:gdLst>
              <a:gd name="T0" fmla="*/ 2147483646 w 106"/>
              <a:gd name="T1" fmla="*/ 2147483646 h 98"/>
              <a:gd name="T2" fmla="*/ 2147483646 w 106"/>
              <a:gd name="T3" fmla="*/ 2147483646 h 98"/>
              <a:gd name="T4" fmla="*/ 2147483646 w 106"/>
              <a:gd name="T5" fmla="*/ 0 h 98"/>
              <a:gd name="T6" fmla="*/ 2147483646 w 106"/>
              <a:gd name="T7" fmla="*/ 2147483646 h 98"/>
              <a:gd name="T8" fmla="*/ 2147483646 w 106"/>
              <a:gd name="T9" fmla="*/ 2147483646 h 98"/>
              <a:gd name="T10" fmla="*/ 2147483646 w 106"/>
              <a:gd name="T11" fmla="*/ 2147483646 h 98"/>
              <a:gd name="T12" fmla="*/ 2147483646 w 106"/>
              <a:gd name="T13" fmla="*/ 2147483646 h 98"/>
              <a:gd name="T14" fmla="*/ 2147483646 w 106"/>
              <a:gd name="T15" fmla="*/ 2147483646 h 98"/>
              <a:gd name="T16" fmla="*/ 2147483646 w 106"/>
              <a:gd name="T17" fmla="*/ 2147483646 h 98"/>
              <a:gd name="T18" fmla="*/ 2147483646 w 106"/>
              <a:gd name="T19" fmla="*/ 2147483646 h 98"/>
              <a:gd name="T20" fmla="*/ 2147483646 w 106"/>
              <a:gd name="T21" fmla="*/ 2147483646 h 98"/>
              <a:gd name="T22" fmla="*/ 2147483646 w 106"/>
              <a:gd name="T23" fmla="*/ 2147483646 h 98"/>
              <a:gd name="T24" fmla="*/ 2147483646 w 106"/>
              <a:gd name="T25" fmla="*/ 2147483646 h 98"/>
              <a:gd name="T26" fmla="*/ 2147483646 w 106"/>
              <a:gd name="T27" fmla="*/ 2147483646 h 98"/>
              <a:gd name="T28" fmla="*/ 0 w 106"/>
              <a:gd name="T29" fmla="*/ 2147483646 h 98"/>
              <a:gd name="T30" fmla="*/ 2147483646 w 106"/>
              <a:gd name="T31" fmla="*/ 2147483646 h 98"/>
              <a:gd name="T32" fmla="*/ 2147483646 w 106"/>
              <a:gd name="T33" fmla="*/ 2147483646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98">
                <a:moveTo>
                  <a:pt x="99" y="2"/>
                </a:moveTo>
                <a:lnTo>
                  <a:pt x="99" y="2"/>
                </a:lnTo>
                <a:lnTo>
                  <a:pt x="103" y="0"/>
                </a:lnTo>
                <a:lnTo>
                  <a:pt x="106" y="2"/>
                </a:lnTo>
                <a:lnTo>
                  <a:pt x="106" y="5"/>
                </a:lnTo>
                <a:lnTo>
                  <a:pt x="104" y="8"/>
                </a:lnTo>
                <a:lnTo>
                  <a:pt x="8" y="97"/>
                </a:lnTo>
                <a:lnTo>
                  <a:pt x="4" y="98"/>
                </a:lnTo>
                <a:lnTo>
                  <a:pt x="1" y="97"/>
                </a:lnTo>
                <a:lnTo>
                  <a:pt x="0" y="93"/>
                </a:lnTo>
                <a:lnTo>
                  <a:pt x="1" y="90"/>
                </a:lnTo>
                <a:lnTo>
                  <a:pt x="99"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0" name="Freeform 67"/>
          <p:cNvSpPr/>
          <p:nvPr userDrawn="1"/>
        </p:nvSpPr>
        <p:spPr bwMode="auto">
          <a:xfrm>
            <a:off x="7367589" y="3162301"/>
            <a:ext cx="147637" cy="132160"/>
          </a:xfrm>
          <a:custGeom>
            <a:avLst/>
            <a:gdLst>
              <a:gd name="T0" fmla="*/ 2147483646 w 93"/>
              <a:gd name="T1" fmla="*/ 2147483646 h 111"/>
              <a:gd name="T2" fmla="*/ 2147483646 w 93"/>
              <a:gd name="T3" fmla="*/ 2147483646 h 111"/>
              <a:gd name="T4" fmla="*/ 2147483646 w 93"/>
              <a:gd name="T5" fmla="*/ 2147483646 h 111"/>
              <a:gd name="T6" fmla="*/ 2147483646 w 93"/>
              <a:gd name="T7" fmla="*/ 2147483646 h 111"/>
              <a:gd name="T8" fmla="*/ 2147483646 w 93"/>
              <a:gd name="T9" fmla="*/ 2147483646 h 111"/>
              <a:gd name="T10" fmla="*/ 2147483646 w 93"/>
              <a:gd name="T11" fmla="*/ 2147483646 h 111"/>
              <a:gd name="T12" fmla="*/ 2147483646 w 93"/>
              <a:gd name="T13" fmla="*/ 2147483646 h 111"/>
              <a:gd name="T14" fmla="*/ 2147483646 w 93"/>
              <a:gd name="T15" fmla="*/ 2147483646 h 111"/>
              <a:gd name="T16" fmla="*/ 0 w 93"/>
              <a:gd name="T17" fmla="*/ 2147483646 h 111"/>
              <a:gd name="T18" fmla="*/ 0 w 93"/>
              <a:gd name="T19" fmla="*/ 2147483646 h 111"/>
              <a:gd name="T20" fmla="*/ 0 w 93"/>
              <a:gd name="T21" fmla="*/ 2147483646 h 111"/>
              <a:gd name="T22" fmla="*/ 2147483646 w 93"/>
              <a:gd name="T23" fmla="*/ 0 h 111"/>
              <a:gd name="T24" fmla="*/ 2147483646 w 93"/>
              <a:gd name="T25" fmla="*/ 0 h 111"/>
              <a:gd name="T26" fmla="*/ 2147483646 w 93"/>
              <a:gd name="T27" fmla="*/ 0 h 111"/>
              <a:gd name="T28" fmla="*/ 2147483646 w 93"/>
              <a:gd name="T29" fmla="*/ 0 h 111"/>
              <a:gd name="T30" fmla="*/ 2147483646 w 93"/>
              <a:gd name="T31" fmla="*/ 2147483646 h 111"/>
              <a:gd name="T32" fmla="*/ 2147483646 w 93"/>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11">
                <a:moveTo>
                  <a:pt x="91" y="103"/>
                </a:moveTo>
                <a:lnTo>
                  <a:pt x="91" y="103"/>
                </a:lnTo>
                <a:lnTo>
                  <a:pt x="93" y="106"/>
                </a:lnTo>
                <a:lnTo>
                  <a:pt x="91" y="109"/>
                </a:lnTo>
                <a:lnTo>
                  <a:pt x="88" y="111"/>
                </a:lnTo>
                <a:lnTo>
                  <a:pt x="85" y="109"/>
                </a:lnTo>
                <a:lnTo>
                  <a:pt x="0" y="6"/>
                </a:lnTo>
                <a:lnTo>
                  <a:pt x="0" y="3"/>
                </a:lnTo>
                <a:lnTo>
                  <a:pt x="1" y="0"/>
                </a:lnTo>
                <a:lnTo>
                  <a:pt x="5" y="0"/>
                </a:lnTo>
                <a:lnTo>
                  <a:pt x="8" y="2"/>
                </a:lnTo>
                <a:lnTo>
                  <a:pt x="91" y="10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1" name="Freeform 68"/>
          <p:cNvSpPr/>
          <p:nvPr userDrawn="1"/>
        </p:nvSpPr>
        <p:spPr bwMode="auto">
          <a:xfrm>
            <a:off x="7431089" y="3136106"/>
            <a:ext cx="117475" cy="148829"/>
          </a:xfrm>
          <a:custGeom>
            <a:avLst/>
            <a:gdLst>
              <a:gd name="T0" fmla="*/ 2147483646 w 74"/>
              <a:gd name="T1" fmla="*/ 2147483646 h 125"/>
              <a:gd name="T2" fmla="*/ 2147483646 w 74"/>
              <a:gd name="T3" fmla="*/ 2147483646 h 125"/>
              <a:gd name="T4" fmla="*/ 2147483646 w 74"/>
              <a:gd name="T5" fmla="*/ 2147483646 h 125"/>
              <a:gd name="T6" fmla="*/ 2147483646 w 74"/>
              <a:gd name="T7" fmla="*/ 2147483646 h 125"/>
              <a:gd name="T8" fmla="*/ 2147483646 w 74"/>
              <a:gd name="T9" fmla="*/ 2147483646 h 125"/>
              <a:gd name="T10" fmla="*/ 2147483646 w 74"/>
              <a:gd name="T11" fmla="*/ 2147483646 h 125"/>
              <a:gd name="T12" fmla="*/ 2147483646 w 74"/>
              <a:gd name="T13" fmla="*/ 2147483646 h 125"/>
              <a:gd name="T14" fmla="*/ 2147483646 w 74"/>
              <a:gd name="T15" fmla="*/ 2147483646 h 125"/>
              <a:gd name="T16" fmla="*/ 0 w 74"/>
              <a:gd name="T17" fmla="*/ 2147483646 h 125"/>
              <a:gd name="T18" fmla="*/ 0 w 74"/>
              <a:gd name="T19" fmla="*/ 2147483646 h 125"/>
              <a:gd name="T20" fmla="*/ 0 w 74"/>
              <a:gd name="T21" fmla="*/ 2147483646 h 125"/>
              <a:gd name="T22" fmla="*/ 2147483646 w 74"/>
              <a:gd name="T23" fmla="*/ 0 h 125"/>
              <a:gd name="T24" fmla="*/ 2147483646 w 74"/>
              <a:gd name="T25" fmla="*/ 0 h 125"/>
              <a:gd name="T26" fmla="*/ 2147483646 w 74"/>
              <a:gd name="T27" fmla="*/ 0 h 125"/>
              <a:gd name="T28" fmla="*/ 2147483646 w 74"/>
              <a:gd name="T29" fmla="*/ 0 h 125"/>
              <a:gd name="T30" fmla="*/ 2147483646 w 74"/>
              <a:gd name="T31" fmla="*/ 2147483646 h 125"/>
              <a:gd name="T32" fmla="*/ 2147483646 w 74"/>
              <a:gd name="T33" fmla="*/ 2147483646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25">
                <a:moveTo>
                  <a:pt x="74" y="117"/>
                </a:moveTo>
                <a:lnTo>
                  <a:pt x="74" y="117"/>
                </a:lnTo>
                <a:lnTo>
                  <a:pt x="74" y="122"/>
                </a:lnTo>
                <a:lnTo>
                  <a:pt x="72" y="123"/>
                </a:lnTo>
                <a:lnTo>
                  <a:pt x="68" y="125"/>
                </a:lnTo>
                <a:lnTo>
                  <a:pt x="66" y="122"/>
                </a:lnTo>
                <a:lnTo>
                  <a:pt x="0" y="6"/>
                </a:lnTo>
                <a:lnTo>
                  <a:pt x="0" y="3"/>
                </a:lnTo>
                <a:lnTo>
                  <a:pt x="2" y="0"/>
                </a:lnTo>
                <a:lnTo>
                  <a:pt x="5" y="0"/>
                </a:lnTo>
                <a:lnTo>
                  <a:pt x="8" y="1"/>
                </a:lnTo>
                <a:lnTo>
                  <a:pt x="74" y="1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2" name="Freeform 69"/>
          <p:cNvSpPr/>
          <p:nvPr userDrawn="1"/>
        </p:nvSpPr>
        <p:spPr bwMode="auto">
          <a:xfrm>
            <a:off x="7505701" y="3126581"/>
            <a:ext cx="71438" cy="161925"/>
          </a:xfrm>
          <a:custGeom>
            <a:avLst/>
            <a:gdLst>
              <a:gd name="T0" fmla="*/ 2147483646 w 45"/>
              <a:gd name="T1" fmla="*/ 2147483646 h 136"/>
              <a:gd name="T2" fmla="*/ 2147483646 w 45"/>
              <a:gd name="T3" fmla="*/ 2147483646 h 136"/>
              <a:gd name="T4" fmla="*/ 2147483646 w 45"/>
              <a:gd name="T5" fmla="*/ 2147483646 h 136"/>
              <a:gd name="T6" fmla="*/ 2147483646 w 45"/>
              <a:gd name="T7" fmla="*/ 2147483646 h 136"/>
              <a:gd name="T8" fmla="*/ 2147483646 w 45"/>
              <a:gd name="T9" fmla="*/ 2147483646 h 136"/>
              <a:gd name="T10" fmla="*/ 2147483646 w 45"/>
              <a:gd name="T11" fmla="*/ 2147483646 h 136"/>
              <a:gd name="T12" fmla="*/ 2147483646 w 45"/>
              <a:gd name="T13" fmla="*/ 2147483646 h 136"/>
              <a:gd name="T14" fmla="*/ 2147483646 w 45"/>
              <a:gd name="T15" fmla="*/ 2147483646 h 136"/>
              <a:gd name="T16" fmla="*/ 0 w 45"/>
              <a:gd name="T17" fmla="*/ 2147483646 h 136"/>
              <a:gd name="T18" fmla="*/ 0 w 45"/>
              <a:gd name="T19" fmla="*/ 2147483646 h 136"/>
              <a:gd name="T20" fmla="*/ 0 w 45"/>
              <a:gd name="T21" fmla="*/ 2147483646 h 136"/>
              <a:gd name="T22" fmla="*/ 2147483646 w 45"/>
              <a:gd name="T23" fmla="*/ 0 h 136"/>
              <a:gd name="T24" fmla="*/ 2147483646 w 45"/>
              <a:gd name="T25" fmla="*/ 0 h 136"/>
              <a:gd name="T26" fmla="*/ 2147483646 w 45"/>
              <a:gd name="T27" fmla="*/ 0 h 136"/>
              <a:gd name="T28" fmla="*/ 2147483646 w 45"/>
              <a:gd name="T29" fmla="*/ 0 h 136"/>
              <a:gd name="T30" fmla="*/ 2147483646 w 45"/>
              <a:gd name="T31" fmla="*/ 2147483646 h 136"/>
              <a:gd name="T32" fmla="*/ 2147483646 w 45"/>
              <a:gd name="T33" fmla="*/ 2147483646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36">
                <a:moveTo>
                  <a:pt x="45" y="131"/>
                </a:moveTo>
                <a:lnTo>
                  <a:pt x="45" y="131"/>
                </a:lnTo>
                <a:lnTo>
                  <a:pt x="45" y="135"/>
                </a:lnTo>
                <a:lnTo>
                  <a:pt x="41" y="136"/>
                </a:lnTo>
                <a:lnTo>
                  <a:pt x="38" y="136"/>
                </a:lnTo>
                <a:lnTo>
                  <a:pt x="37" y="133"/>
                </a:lnTo>
                <a:lnTo>
                  <a:pt x="0" y="6"/>
                </a:lnTo>
                <a:lnTo>
                  <a:pt x="0" y="3"/>
                </a:lnTo>
                <a:lnTo>
                  <a:pt x="3" y="0"/>
                </a:lnTo>
                <a:lnTo>
                  <a:pt x="6" y="0"/>
                </a:lnTo>
                <a:lnTo>
                  <a:pt x="8" y="3"/>
                </a:lnTo>
                <a:lnTo>
                  <a:pt x="45" y="13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3" name="Freeform 70"/>
          <p:cNvSpPr/>
          <p:nvPr userDrawn="1"/>
        </p:nvSpPr>
        <p:spPr bwMode="auto">
          <a:xfrm>
            <a:off x="7573963" y="3130155"/>
            <a:ext cx="25400" cy="167878"/>
          </a:xfrm>
          <a:custGeom>
            <a:avLst/>
            <a:gdLst>
              <a:gd name="T0" fmla="*/ 2147483646 w 16"/>
              <a:gd name="T1" fmla="*/ 2147483646 h 141"/>
              <a:gd name="T2" fmla="*/ 2147483646 w 16"/>
              <a:gd name="T3" fmla="*/ 2147483646 h 141"/>
              <a:gd name="T4" fmla="*/ 2147483646 w 16"/>
              <a:gd name="T5" fmla="*/ 2147483646 h 141"/>
              <a:gd name="T6" fmla="*/ 2147483646 w 16"/>
              <a:gd name="T7" fmla="*/ 2147483646 h 141"/>
              <a:gd name="T8" fmla="*/ 2147483646 w 16"/>
              <a:gd name="T9" fmla="*/ 2147483646 h 141"/>
              <a:gd name="T10" fmla="*/ 2147483646 w 16"/>
              <a:gd name="T11" fmla="*/ 2147483646 h 141"/>
              <a:gd name="T12" fmla="*/ 2147483646 w 16"/>
              <a:gd name="T13" fmla="*/ 2147483646 h 141"/>
              <a:gd name="T14" fmla="*/ 2147483646 w 16"/>
              <a:gd name="T15" fmla="*/ 2147483646 h 141"/>
              <a:gd name="T16" fmla="*/ 0 w 16"/>
              <a:gd name="T17" fmla="*/ 2147483646 h 141"/>
              <a:gd name="T18" fmla="*/ 0 w 16"/>
              <a:gd name="T19" fmla="*/ 2147483646 h 141"/>
              <a:gd name="T20" fmla="*/ 0 w 16"/>
              <a:gd name="T21" fmla="*/ 2147483646 h 141"/>
              <a:gd name="T22" fmla="*/ 2147483646 w 16"/>
              <a:gd name="T23" fmla="*/ 0 h 141"/>
              <a:gd name="T24" fmla="*/ 2147483646 w 16"/>
              <a:gd name="T25" fmla="*/ 0 h 141"/>
              <a:gd name="T26" fmla="*/ 2147483646 w 16"/>
              <a:gd name="T27" fmla="*/ 0 h 141"/>
              <a:gd name="T28" fmla="*/ 2147483646 w 16"/>
              <a:gd name="T29" fmla="*/ 2147483646 h 141"/>
              <a:gd name="T30" fmla="*/ 2147483646 w 16"/>
              <a:gd name="T31" fmla="*/ 2147483646 h 141"/>
              <a:gd name="T32" fmla="*/ 2147483646 w 16"/>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141">
                <a:moveTo>
                  <a:pt x="16" y="136"/>
                </a:moveTo>
                <a:lnTo>
                  <a:pt x="16" y="136"/>
                </a:lnTo>
                <a:lnTo>
                  <a:pt x="16" y="140"/>
                </a:lnTo>
                <a:lnTo>
                  <a:pt x="13" y="141"/>
                </a:lnTo>
                <a:lnTo>
                  <a:pt x="10" y="140"/>
                </a:lnTo>
                <a:lnTo>
                  <a:pt x="8" y="136"/>
                </a:lnTo>
                <a:lnTo>
                  <a:pt x="0" y="5"/>
                </a:lnTo>
                <a:lnTo>
                  <a:pt x="0" y="1"/>
                </a:lnTo>
                <a:lnTo>
                  <a:pt x="3" y="0"/>
                </a:lnTo>
                <a:lnTo>
                  <a:pt x="6" y="1"/>
                </a:lnTo>
                <a:lnTo>
                  <a:pt x="8" y="5"/>
                </a:lnTo>
                <a:lnTo>
                  <a:pt x="16" y="1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4" name="Freeform 71"/>
          <p:cNvSpPr/>
          <p:nvPr userDrawn="1"/>
        </p:nvSpPr>
        <p:spPr bwMode="auto">
          <a:xfrm>
            <a:off x="7472363" y="3550445"/>
            <a:ext cx="163512" cy="121444"/>
          </a:xfrm>
          <a:custGeom>
            <a:avLst/>
            <a:gdLst>
              <a:gd name="T0" fmla="*/ 2147483646 w 103"/>
              <a:gd name="T1" fmla="*/ 0 h 102"/>
              <a:gd name="T2" fmla="*/ 2147483646 w 103"/>
              <a:gd name="T3" fmla="*/ 0 h 102"/>
              <a:gd name="T4" fmla="*/ 2147483646 w 103"/>
              <a:gd name="T5" fmla="*/ 0 h 102"/>
              <a:gd name="T6" fmla="*/ 2147483646 w 103"/>
              <a:gd name="T7" fmla="*/ 0 h 102"/>
              <a:gd name="T8" fmla="*/ 2147483646 w 103"/>
              <a:gd name="T9" fmla="*/ 2147483646 h 102"/>
              <a:gd name="T10" fmla="*/ 2147483646 w 103"/>
              <a:gd name="T11" fmla="*/ 2147483646 h 102"/>
              <a:gd name="T12" fmla="*/ 2147483646 w 103"/>
              <a:gd name="T13" fmla="*/ 2147483646 h 102"/>
              <a:gd name="T14" fmla="*/ 2147483646 w 103"/>
              <a:gd name="T15" fmla="*/ 2147483646 h 102"/>
              <a:gd name="T16" fmla="*/ 2147483646 w 103"/>
              <a:gd name="T17" fmla="*/ 2147483646 h 102"/>
              <a:gd name="T18" fmla="*/ 2147483646 w 103"/>
              <a:gd name="T19" fmla="*/ 2147483646 h 102"/>
              <a:gd name="T20" fmla="*/ 2147483646 w 103"/>
              <a:gd name="T21" fmla="*/ 2147483646 h 102"/>
              <a:gd name="T22" fmla="*/ 2147483646 w 103"/>
              <a:gd name="T23" fmla="*/ 2147483646 h 102"/>
              <a:gd name="T24" fmla="*/ 2147483646 w 103"/>
              <a:gd name="T25" fmla="*/ 2147483646 h 102"/>
              <a:gd name="T26" fmla="*/ 2147483646 w 103"/>
              <a:gd name="T27" fmla="*/ 2147483646 h 102"/>
              <a:gd name="T28" fmla="*/ 2147483646 w 103"/>
              <a:gd name="T29" fmla="*/ 2147483646 h 102"/>
              <a:gd name="T30" fmla="*/ 2147483646 w 103"/>
              <a:gd name="T31" fmla="*/ 2147483646 h 102"/>
              <a:gd name="T32" fmla="*/ 2147483646 w 103"/>
              <a:gd name="T33" fmla="*/ 2147483646 h 102"/>
              <a:gd name="T34" fmla="*/ 2147483646 w 103"/>
              <a:gd name="T35" fmla="*/ 2147483646 h 102"/>
              <a:gd name="T36" fmla="*/ 2147483646 w 103"/>
              <a:gd name="T37" fmla="*/ 2147483646 h 102"/>
              <a:gd name="T38" fmla="*/ 2147483646 w 103"/>
              <a:gd name="T39" fmla="*/ 2147483646 h 102"/>
              <a:gd name="T40" fmla="*/ 2147483646 w 103"/>
              <a:gd name="T41" fmla="*/ 2147483646 h 102"/>
              <a:gd name="T42" fmla="*/ 2147483646 w 103"/>
              <a:gd name="T43" fmla="*/ 2147483646 h 102"/>
              <a:gd name="T44" fmla="*/ 2147483646 w 103"/>
              <a:gd name="T45" fmla="*/ 2147483646 h 102"/>
              <a:gd name="T46" fmla="*/ 2147483646 w 103"/>
              <a:gd name="T47" fmla="*/ 2147483646 h 102"/>
              <a:gd name="T48" fmla="*/ 2147483646 w 103"/>
              <a:gd name="T49" fmla="*/ 2147483646 h 102"/>
              <a:gd name="T50" fmla="*/ 2147483646 w 103"/>
              <a:gd name="T51" fmla="*/ 2147483646 h 102"/>
              <a:gd name="T52" fmla="*/ 2147483646 w 103"/>
              <a:gd name="T53" fmla="*/ 2147483646 h 102"/>
              <a:gd name="T54" fmla="*/ 2147483646 w 103"/>
              <a:gd name="T55" fmla="*/ 2147483646 h 102"/>
              <a:gd name="T56" fmla="*/ 2147483646 w 103"/>
              <a:gd name="T57" fmla="*/ 2147483646 h 102"/>
              <a:gd name="T58" fmla="*/ 0 w 103"/>
              <a:gd name="T59" fmla="*/ 2147483646 h 102"/>
              <a:gd name="T60" fmla="*/ 0 w 103"/>
              <a:gd name="T61" fmla="*/ 2147483646 h 102"/>
              <a:gd name="T62" fmla="*/ 2147483646 w 103"/>
              <a:gd name="T63" fmla="*/ 2147483646 h 102"/>
              <a:gd name="T64" fmla="*/ 2147483646 w 103"/>
              <a:gd name="T65" fmla="*/ 2147483646 h 102"/>
              <a:gd name="T66" fmla="*/ 2147483646 w 103"/>
              <a:gd name="T67" fmla="*/ 2147483646 h 102"/>
              <a:gd name="T68" fmla="*/ 2147483646 w 103"/>
              <a:gd name="T69" fmla="*/ 2147483646 h 102"/>
              <a:gd name="T70" fmla="*/ 2147483646 w 103"/>
              <a:gd name="T71" fmla="*/ 2147483646 h 102"/>
              <a:gd name="T72" fmla="*/ 2147483646 w 103"/>
              <a:gd name="T73" fmla="*/ 0 h 102"/>
              <a:gd name="T74" fmla="*/ 2147483646 w 103"/>
              <a:gd name="T75" fmla="*/ 0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2">
                <a:moveTo>
                  <a:pt x="40" y="0"/>
                </a:moveTo>
                <a:lnTo>
                  <a:pt x="40" y="0"/>
                </a:lnTo>
                <a:lnTo>
                  <a:pt x="50" y="0"/>
                </a:lnTo>
                <a:lnTo>
                  <a:pt x="61" y="0"/>
                </a:lnTo>
                <a:lnTo>
                  <a:pt x="70" y="4"/>
                </a:lnTo>
                <a:lnTo>
                  <a:pt x="79" y="8"/>
                </a:lnTo>
                <a:lnTo>
                  <a:pt x="87" y="13"/>
                </a:lnTo>
                <a:lnTo>
                  <a:pt x="93" y="21"/>
                </a:lnTo>
                <a:lnTo>
                  <a:pt x="98" y="31"/>
                </a:lnTo>
                <a:lnTo>
                  <a:pt x="101" y="41"/>
                </a:lnTo>
                <a:lnTo>
                  <a:pt x="103" y="50"/>
                </a:lnTo>
                <a:lnTo>
                  <a:pt x="101" y="60"/>
                </a:lnTo>
                <a:lnTo>
                  <a:pt x="98" y="70"/>
                </a:lnTo>
                <a:lnTo>
                  <a:pt x="95" y="79"/>
                </a:lnTo>
                <a:lnTo>
                  <a:pt x="88" y="87"/>
                </a:lnTo>
                <a:lnTo>
                  <a:pt x="80" y="94"/>
                </a:lnTo>
                <a:lnTo>
                  <a:pt x="72" y="98"/>
                </a:lnTo>
                <a:lnTo>
                  <a:pt x="62" y="102"/>
                </a:lnTo>
                <a:lnTo>
                  <a:pt x="51" y="102"/>
                </a:lnTo>
                <a:lnTo>
                  <a:pt x="42" y="102"/>
                </a:lnTo>
                <a:lnTo>
                  <a:pt x="32" y="98"/>
                </a:lnTo>
                <a:lnTo>
                  <a:pt x="24" y="94"/>
                </a:lnTo>
                <a:lnTo>
                  <a:pt x="16" y="89"/>
                </a:lnTo>
                <a:lnTo>
                  <a:pt x="9" y="81"/>
                </a:lnTo>
                <a:lnTo>
                  <a:pt x="5" y="71"/>
                </a:lnTo>
                <a:lnTo>
                  <a:pt x="1" y="61"/>
                </a:lnTo>
                <a:lnTo>
                  <a:pt x="0" y="52"/>
                </a:lnTo>
                <a:lnTo>
                  <a:pt x="0" y="42"/>
                </a:lnTo>
                <a:lnTo>
                  <a:pt x="3" y="33"/>
                </a:lnTo>
                <a:lnTo>
                  <a:pt x="8" y="23"/>
                </a:lnTo>
                <a:lnTo>
                  <a:pt x="14" y="15"/>
                </a:lnTo>
                <a:lnTo>
                  <a:pt x="21" y="8"/>
                </a:lnTo>
                <a:lnTo>
                  <a:pt x="30" y="4"/>
                </a:lnTo>
                <a:lnTo>
                  <a:pt x="40"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5" name="Freeform 72"/>
          <p:cNvSpPr/>
          <p:nvPr userDrawn="1"/>
        </p:nvSpPr>
        <p:spPr bwMode="auto">
          <a:xfrm>
            <a:off x="7837489" y="3520679"/>
            <a:ext cx="101600" cy="76200"/>
          </a:xfrm>
          <a:custGeom>
            <a:avLst/>
            <a:gdLst>
              <a:gd name="T0" fmla="*/ 2147483646 w 64"/>
              <a:gd name="T1" fmla="*/ 0 h 64"/>
              <a:gd name="T2" fmla="*/ 2147483646 w 64"/>
              <a:gd name="T3" fmla="*/ 0 h 64"/>
              <a:gd name="T4" fmla="*/ 2147483646 w 64"/>
              <a:gd name="T5" fmla="*/ 0 h 64"/>
              <a:gd name="T6" fmla="*/ 2147483646 w 64"/>
              <a:gd name="T7" fmla="*/ 0 h 64"/>
              <a:gd name="T8" fmla="*/ 2147483646 w 64"/>
              <a:gd name="T9" fmla="*/ 2147483646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2147483646 w 64"/>
              <a:gd name="T25" fmla="*/ 2147483646 h 64"/>
              <a:gd name="T26" fmla="*/ 2147483646 w 64"/>
              <a:gd name="T27" fmla="*/ 2147483646 h 64"/>
              <a:gd name="T28" fmla="*/ 2147483646 w 64"/>
              <a:gd name="T29" fmla="*/ 2147483646 h 64"/>
              <a:gd name="T30" fmla="*/ 2147483646 w 64"/>
              <a:gd name="T31" fmla="*/ 2147483646 h 64"/>
              <a:gd name="T32" fmla="*/ 2147483646 w 64"/>
              <a:gd name="T33" fmla="*/ 2147483646 h 64"/>
              <a:gd name="T34" fmla="*/ 2147483646 w 64"/>
              <a:gd name="T35" fmla="*/ 2147483646 h 64"/>
              <a:gd name="T36" fmla="*/ 2147483646 w 64"/>
              <a:gd name="T37" fmla="*/ 2147483646 h 64"/>
              <a:gd name="T38" fmla="*/ 2147483646 w 64"/>
              <a:gd name="T39" fmla="*/ 2147483646 h 64"/>
              <a:gd name="T40" fmla="*/ 2147483646 w 64"/>
              <a:gd name="T41" fmla="*/ 2147483646 h 64"/>
              <a:gd name="T42" fmla="*/ 2147483646 w 64"/>
              <a:gd name="T43" fmla="*/ 2147483646 h 64"/>
              <a:gd name="T44" fmla="*/ 2147483646 w 64"/>
              <a:gd name="T45" fmla="*/ 2147483646 h 64"/>
              <a:gd name="T46" fmla="*/ 2147483646 w 64"/>
              <a:gd name="T47" fmla="*/ 2147483646 h 64"/>
              <a:gd name="T48" fmla="*/ 2147483646 w 64"/>
              <a:gd name="T49" fmla="*/ 2147483646 h 64"/>
              <a:gd name="T50" fmla="*/ 2147483646 w 64"/>
              <a:gd name="T51" fmla="*/ 2147483646 h 64"/>
              <a:gd name="T52" fmla="*/ 2147483646 w 64"/>
              <a:gd name="T53" fmla="*/ 2147483646 h 64"/>
              <a:gd name="T54" fmla="*/ 0 w 64"/>
              <a:gd name="T55" fmla="*/ 2147483646 h 64"/>
              <a:gd name="T56" fmla="*/ 0 w 64"/>
              <a:gd name="T57" fmla="*/ 2147483646 h 64"/>
              <a:gd name="T58" fmla="*/ 0 w 64"/>
              <a:gd name="T59" fmla="*/ 2147483646 h 64"/>
              <a:gd name="T60" fmla="*/ 0 w 64"/>
              <a:gd name="T61" fmla="*/ 2147483646 h 64"/>
              <a:gd name="T62" fmla="*/ 2147483646 w 64"/>
              <a:gd name="T63" fmla="*/ 2147483646 h 64"/>
              <a:gd name="T64" fmla="*/ 2147483646 w 64"/>
              <a:gd name="T65" fmla="*/ 2147483646 h 64"/>
              <a:gd name="T66" fmla="*/ 2147483646 w 64"/>
              <a:gd name="T67" fmla="*/ 2147483646 h 64"/>
              <a:gd name="T68" fmla="*/ 2147483646 w 64"/>
              <a:gd name="T69" fmla="*/ 2147483646 h 64"/>
              <a:gd name="T70" fmla="*/ 2147483646 w 64"/>
              <a:gd name="T71" fmla="*/ 2147483646 h 64"/>
              <a:gd name="T72" fmla="*/ 2147483646 w 64"/>
              <a:gd name="T73" fmla="*/ 0 h 64"/>
              <a:gd name="T74" fmla="*/ 2147483646 w 64"/>
              <a:gd name="T75" fmla="*/ 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4">
                <a:moveTo>
                  <a:pt x="25" y="0"/>
                </a:moveTo>
                <a:lnTo>
                  <a:pt x="25" y="0"/>
                </a:lnTo>
                <a:lnTo>
                  <a:pt x="32" y="0"/>
                </a:lnTo>
                <a:lnTo>
                  <a:pt x="38" y="0"/>
                </a:lnTo>
                <a:lnTo>
                  <a:pt x="43" y="1"/>
                </a:lnTo>
                <a:lnTo>
                  <a:pt x="50" y="4"/>
                </a:lnTo>
                <a:lnTo>
                  <a:pt x="54" y="8"/>
                </a:lnTo>
                <a:lnTo>
                  <a:pt x="59" y="13"/>
                </a:lnTo>
                <a:lnTo>
                  <a:pt x="61" y="19"/>
                </a:lnTo>
                <a:lnTo>
                  <a:pt x="64" y="25"/>
                </a:lnTo>
                <a:lnTo>
                  <a:pt x="64" y="32"/>
                </a:lnTo>
                <a:lnTo>
                  <a:pt x="64" y="38"/>
                </a:lnTo>
                <a:lnTo>
                  <a:pt x="62" y="45"/>
                </a:lnTo>
                <a:lnTo>
                  <a:pt x="59" y="50"/>
                </a:lnTo>
                <a:lnTo>
                  <a:pt x="56" y="54"/>
                </a:lnTo>
                <a:lnTo>
                  <a:pt x="51" y="59"/>
                </a:lnTo>
                <a:lnTo>
                  <a:pt x="45" y="62"/>
                </a:lnTo>
                <a:lnTo>
                  <a:pt x="38" y="64"/>
                </a:lnTo>
                <a:lnTo>
                  <a:pt x="32" y="64"/>
                </a:lnTo>
                <a:lnTo>
                  <a:pt x="25" y="64"/>
                </a:lnTo>
                <a:lnTo>
                  <a:pt x="21" y="62"/>
                </a:lnTo>
                <a:lnTo>
                  <a:pt x="14" y="59"/>
                </a:lnTo>
                <a:lnTo>
                  <a:pt x="9" y="56"/>
                </a:lnTo>
                <a:lnTo>
                  <a:pt x="5" y="51"/>
                </a:lnTo>
                <a:lnTo>
                  <a:pt x="3" y="45"/>
                </a:lnTo>
                <a:lnTo>
                  <a:pt x="0" y="38"/>
                </a:lnTo>
                <a:lnTo>
                  <a:pt x="0" y="32"/>
                </a:lnTo>
                <a:lnTo>
                  <a:pt x="0" y="25"/>
                </a:lnTo>
                <a:lnTo>
                  <a:pt x="1" y="21"/>
                </a:lnTo>
                <a:lnTo>
                  <a:pt x="5" y="14"/>
                </a:lnTo>
                <a:lnTo>
                  <a:pt x="8" y="9"/>
                </a:lnTo>
                <a:lnTo>
                  <a:pt x="13" y="6"/>
                </a:lnTo>
                <a:lnTo>
                  <a:pt x="19" y="3"/>
                </a:lnTo>
                <a:lnTo>
                  <a:pt x="2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6" name="Freeform 73"/>
          <p:cNvSpPr/>
          <p:nvPr userDrawn="1"/>
        </p:nvSpPr>
        <p:spPr bwMode="auto">
          <a:xfrm>
            <a:off x="7610476" y="3558778"/>
            <a:ext cx="239713" cy="51197"/>
          </a:xfrm>
          <a:custGeom>
            <a:avLst/>
            <a:gdLst>
              <a:gd name="T0" fmla="*/ 2147483646 w 151"/>
              <a:gd name="T1" fmla="*/ 0 h 43"/>
              <a:gd name="T2" fmla="*/ 2147483646 w 151"/>
              <a:gd name="T3" fmla="*/ 0 h 43"/>
              <a:gd name="T4" fmla="*/ 2147483646 w 151"/>
              <a:gd name="T5" fmla="*/ 0 h 43"/>
              <a:gd name="T6" fmla="*/ 2147483646 w 151"/>
              <a:gd name="T7" fmla="*/ 0 h 43"/>
              <a:gd name="T8" fmla="*/ 2147483646 w 151"/>
              <a:gd name="T9" fmla="*/ 2147483646 h 43"/>
              <a:gd name="T10" fmla="*/ 2147483646 w 151"/>
              <a:gd name="T11" fmla="*/ 2147483646 h 43"/>
              <a:gd name="T12" fmla="*/ 2147483646 w 151"/>
              <a:gd name="T13" fmla="*/ 2147483646 h 43"/>
              <a:gd name="T14" fmla="*/ 2147483646 w 151"/>
              <a:gd name="T15" fmla="*/ 2147483646 h 43"/>
              <a:gd name="T16" fmla="*/ 2147483646 w 151"/>
              <a:gd name="T17" fmla="*/ 2147483646 h 43"/>
              <a:gd name="T18" fmla="*/ 2147483646 w 151"/>
              <a:gd name="T19" fmla="*/ 2147483646 h 43"/>
              <a:gd name="T20" fmla="*/ 2147483646 w 151"/>
              <a:gd name="T21" fmla="*/ 2147483646 h 43"/>
              <a:gd name="T22" fmla="*/ 2147483646 w 151"/>
              <a:gd name="T23" fmla="*/ 2147483646 h 43"/>
              <a:gd name="T24" fmla="*/ 2147483646 w 151"/>
              <a:gd name="T25" fmla="*/ 2147483646 h 43"/>
              <a:gd name="T26" fmla="*/ 2147483646 w 151"/>
              <a:gd name="T27" fmla="*/ 2147483646 h 43"/>
              <a:gd name="T28" fmla="*/ 2147483646 w 151"/>
              <a:gd name="T29" fmla="*/ 2147483646 h 43"/>
              <a:gd name="T30" fmla="*/ 2147483646 w 151"/>
              <a:gd name="T31" fmla="*/ 2147483646 h 43"/>
              <a:gd name="T32" fmla="*/ 2147483646 w 151"/>
              <a:gd name="T33" fmla="*/ 2147483646 h 43"/>
              <a:gd name="T34" fmla="*/ 0 w 151"/>
              <a:gd name="T35" fmla="*/ 2147483646 h 43"/>
              <a:gd name="T36" fmla="*/ 0 w 151"/>
              <a:gd name="T37" fmla="*/ 2147483646 h 43"/>
              <a:gd name="T38" fmla="*/ 0 w 151"/>
              <a:gd name="T39" fmla="*/ 2147483646 h 43"/>
              <a:gd name="T40" fmla="*/ 0 w 151"/>
              <a:gd name="T41" fmla="*/ 2147483646 h 43"/>
              <a:gd name="T42" fmla="*/ 0 w 151"/>
              <a:gd name="T43" fmla="*/ 2147483646 h 43"/>
              <a:gd name="T44" fmla="*/ 2147483646 w 151"/>
              <a:gd name="T45" fmla="*/ 2147483646 h 43"/>
              <a:gd name="T46" fmla="*/ 2147483646 w 151"/>
              <a:gd name="T47" fmla="*/ 2147483646 h 43"/>
              <a:gd name="T48" fmla="*/ 2147483646 w 151"/>
              <a:gd name="T49" fmla="*/ 0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1" h="43">
                <a:moveTo>
                  <a:pt x="141" y="0"/>
                </a:moveTo>
                <a:lnTo>
                  <a:pt x="141" y="0"/>
                </a:lnTo>
                <a:lnTo>
                  <a:pt x="144" y="0"/>
                </a:lnTo>
                <a:lnTo>
                  <a:pt x="148" y="0"/>
                </a:lnTo>
                <a:lnTo>
                  <a:pt x="149" y="3"/>
                </a:lnTo>
                <a:lnTo>
                  <a:pt x="151" y="5"/>
                </a:lnTo>
                <a:lnTo>
                  <a:pt x="151" y="8"/>
                </a:lnTo>
                <a:lnTo>
                  <a:pt x="149" y="11"/>
                </a:lnTo>
                <a:lnTo>
                  <a:pt x="148" y="13"/>
                </a:lnTo>
                <a:lnTo>
                  <a:pt x="144" y="13"/>
                </a:lnTo>
                <a:lnTo>
                  <a:pt x="8" y="43"/>
                </a:lnTo>
                <a:lnTo>
                  <a:pt x="4" y="43"/>
                </a:lnTo>
                <a:lnTo>
                  <a:pt x="3" y="42"/>
                </a:lnTo>
                <a:lnTo>
                  <a:pt x="1" y="40"/>
                </a:lnTo>
                <a:lnTo>
                  <a:pt x="0" y="38"/>
                </a:lnTo>
                <a:lnTo>
                  <a:pt x="0" y="35"/>
                </a:lnTo>
                <a:lnTo>
                  <a:pt x="0" y="32"/>
                </a:lnTo>
                <a:lnTo>
                  <a:pt x="3" y="30"/>
                </a:lnTo>
                <a:lnTo>
                  <a:pt x="4" y="29"/>
                </a:lnTo>
                <a:lnTo>
                  <a:pt x="141"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7" name="Freeform 74"/>
          <p:cNvSpPr/>
          <p:nvPr userDrawn="1"/>
        </p:nvSpPr>
        <p:spPr bwMode="auto">
          <a:xfrm>
            <a:off x="7296150" y="3634978"/>
            <a:ext cx="203200" cy="80963"/>
          </a:xfrm>
          <a:custGeom>
            <a:avLst/>
            <a:gdLst>
              <a:gd name="T0" fmla="*/ 2147483646 w 128"/>
              <a:gd name="T1" fmla="*/ 0 h 68"/>
              <a:gd name="T2" fmla="*/ 2147483646 w 128"/>
              <a:gd name="T3" fmla="*/ 0 h 68"/>
              <a:gd name="T4" fmla="*/ 2147483646 w 128"/>
              <a:gd name="T5" fmla="*/ 0 h 68"/>
              <a:gd name="T6" fmla="*/ 2147483646 w 128"/>
              <a:gd name="T7" fmla="*/ 2147483646 h 68"/>
              <a:gd name="T8" fmla="*/ 2147483646 w 128"/>
              <a:gd name="T9" fmla="*/ 2147483646 h 68"/>
              <a:gd name="T10" fmla="*/ 2147483646 w 128"/>
              <a:gd name="T11" fmla="*/ 2147483646 h 68"/>
              <a:gd name="T12" fmla="*/ 2147483646 w 128"/>
              <a:gd name="T13" fmla="*/ 2147483646 h 68"/>
              <a:gd name="T14" fmla="*/ 2147483646 w 128"/>
              <a:gd name="T15" fmla="*/ 2147483646 h 68"/>
              <a:gd name="T16" fmla="*/ 2147483646 w 128"/>
              <a:gd name="T17" fmla="*/ 2147483646 h 68"/>
              <a:gd name="T18" fmla="*/ 2147483646 w 128"/>
              <a:gd name="T19" fmla="*/ 2147483646 h 68"/>
              <a:gd name="T20" fmla="*/ 2147483646 w 128"/>
              <a:gd name="T21" fmla="*/ 2147483646 h 68"/>
              <a:gd name="T22" fmla="*/ 0 w 128"/>
              <a:gd name="T23" fmla="*/ 2147483646 h 68"/>
              <a:gd name="T24" fmla="*/ 0 w 128"/>
              <a:gd name="T25" fmla="*/ 2147483646 h 68"/>
              <a:gd name="T26" fmla="*/ 0 w 128"/>
              <a:gd name="T27" fmla="*/ 2147483646 h 68"/>
              <a:gd name="T28" fmla="*/ 0 w 128"/>
              <a:gd name="T29" fmla="*/ 2147483646 h 68"/>
              <a:gd name="T30" fmla="*/ 2147483646 w 128"/>
              <a:gd name="T31" fmla="*/ 2147483646 h 68"/>
              <a:gd name="T32" fmla="*/ 2147483646 w 12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 h="68">
                <a:moveTo>
                  <a:pt x="122" y="0"/>
                </a:moveTo>
                <a:lnTo>
                  <a:pt x="122" y="0"/>
                </a:lnTo>
                <a:lnTo>
                  <a:pt x="125" y="0"/>
                </a:lnTo>
                <a:lnTo>
                  <a:pt x="128" y="2"/>
                </a:lnTo>
                <a:lnTo>
                  <a:pt x="128" y="5"/>
                </a:lnTo>
                <a:lnTo>
                  <a:pt x="125" y="8"/>
                </a:lnTo>
                <a:lnTo>
                  <a:pt x="6" y="66"/>
                </a:lnTo>
                <a:lnTo>
                  <a:pt x="3" y="68"/>
                </a:lnTo>
                <a:lnTo>
                  <a:pt x="0" y="64"/>
                </a:lnTo>
                <a:lnTo>
                  <a:pt x="0" y="61"/>
                </a:lnTo>
                <a:lnTo>
                  <a:pt x="3" y="58"/>
                </a:lnTo>
                <a:lnTo>
                  <a:pt x="12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8" name="Freeform 75"/>
          <p:cNvSpPr/>
          <p:nvPr userDrawn="1"/>
        </p:nvSpPr>
        <p:spPr bwMode="auto">
          <a:xfrm>
            <a:off x="7262814" y="3619501"/>
            <a:ext cx="222250" cy="40481"/>
          </a:xfrm>
          <a:custGeom>
            <a:avLst/>
            <a:gdLst>
              <a:gd name="T0" fmla="*/ 2147483646 w 140"/>
              <a:gd name="T1" fmla="*/ 0 h 34"/>
              <a:gd name="T2" fmla="*/ 2147483646 w 140"/>
              <a:gd name="T3" fmla="*/ 0 h 34"/>
              <a:gd name="T4" fmla="*/ 2147483646 w 140"/>
              <a:gd name="T5" fmla="*/ 0 h 34"/>
              <a:gd name="T6" fmla="*/ 2147483646 w 140"/>
              <a:gd name="T7" fmla="*/ 2147483646 h 34"/>
              <a:gd name="T8" fmla="*/ 2147483646 w 140"/>
              <a:gd name="T9" fmla="*/ 2147483646 h 34"/>
              <a:gd name="T10" fmla="*/ 2147483646 w 140"/>
              <a:gd name="T11" fmla="*/ 2147483646 h 34"/>
              <a:gd name="T12" fmla="*/ 2147483646 w 140"/>
              <a:gd name="T13" fmla="*/ 2147483646 h 34"/>
              <a:gd name="T14" fmla="*/ 2147483646 w 140"/>
              <a:gd name="T15" fmla="*/ 2147483646 h 34"/>
              <a:gd name="T16" fmla="*/ 2147483646 w 140"/>
              <a:gd name="T17" fmla="*/ 2147483646 h 34"/>
              <a:gd name="T18" fmla="*/ 2147483646 w 140"/>
              <a:gd name="T19" fmla="*/ 2147483646 h 34"/>
              <a:gd name="T20" fmla="*/ 2147483646 w 140"/>
              <a:gd name="T21" fmla="*/ 2147483646 h 34"/>
              <a:gd name="T22" fmla="*/ 0 w 140"/>
              <a:gd name="T23" fmla="*/ 2147483646 h 34"/>
              <a:gd name="T24" fmla="*/ 0 w 140"/>
              <a:gd name="T25" fmla="*/ 2147483646 h 34"/>
              <a:gd name="T26" fmla="*/ 0 w 140"/>
              <a:gd name="T27" fmla="*/ 2147483646 h 34"/>
              <a:gd name="T28" fmla="*/ 0 w 140"/>
              <a:gd name="T29" fmla="*/ 2147483646 h 34"/>
              <a:gd name="T30" fmla="*/ 2147483646 w 140"/>
              <a:gd name="T31" fmla="*/ 2147483646 h 34"/>
              <a:gd name="T32" fmla="*/ 2147483646 w 14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34">
                <a:moveTo>
                  <a:pt x="133" y="0"/>
                </a:moveTo>
                <a:lnTo>
                  <a:pt x="133" y="0"/>
                </a:lnTo>
                <a:lnTo>
                  <a:pt x="137" y="0"/>
                </a:lnTo>
                <a:lnTo>
                  <a:pt x="140" y="3"/>
                </a:lnTo>
                <a:lnTo>
                  <a:pt x="138" y="7"/>
                </a:lnTo>
                <a:lnTo>
                  <a:pt x="135" y="8"/>
                </a:lnTo>
                <a:lnTo>
                  <a:pt x="5" y="34"/>
                </a:lnTo>
                <a:lnTo>
                  <a:pt x="1" y="32"/>
                </a:lnTo>
                <a:lnTo>
                  <a:pt x="0" y="29"/>
                </a:lnTo>
                <a:lnTo>
                  <a:pt x="0" y="26"/>
                </a:lnTo>
                <a:lnTo>
                  <a:pt x="3" y="24"/>
                </a:lnTo>
                <a:lnTo>
                  <a:pt x="133"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89" name="Freeform 76"/>
          <p:cNvSpPr/>
          <p:nvPr userDrawn="1"/>
        </p:nvSpPr>
        <p:spPr bwMode="auto">
          <a:xfrm>
            <a:off x="7334251" y="3652837"/>
            <a:ext cx="176213" cy="110729"/>
          </a:xfrm>
          <a:custGeom>
            <a:avLst/>
            <a:gdLst>
              <a:gd name="T0" fmla="*/ 2147483646 w 111"/>
              <a:gd name="T1" fmla="*/ 0 h 93"/>
              <a:gd name="T2" fmla="*/ 2147483646 w 111"/>
              <a:gd name="T3" fmla="*/ 0 h 93"/>
              <a:gd name="T4" fmla="*/ 2147483646 w 111"/>
              <a:gd name="T5" fmla="*/ 0 h 93"/>
              <a:gd name="T6" fmla="*/ 2147483646 w 111"/>
              <a:gd name="T7" fmla="*/ 2147483646 h 93"/>
              <a:gd name="T8" fmla="*/ 2147483646 w 111"/>
              <a:gd name="T9" fmla="*/ 2147483646 h 93"/>
              <a:gd name="T10" fmla="*/ 2147483646 w 111"/>
              <a:gd name="T11" fmla="*/ 2147483646 h 93"/>
              <a:gd name="T12" fmla="*/ 2147483646 w 111"/>
              <a:gd name="T13" fmla="*/ 2147483646 h 93"/>
              <a:gd name="T14" fmla="*/ 2147483646 w 111"/>
              <a:gd name="T15" fmla="*/ 2147483646 h 93"/>
              <a:gd name="T16" fmla="*/ 2147483646 w 111"/>
              <a:gd name="T17" fmla="*/ 2147483646 h 93"/>
              <a:gd name="T18" fmla="*/ 2147483646 w 111"/>
              <a:gd name="T19" fmla="*/ 2147483646 h 93"/>
              <a:gd name="T20" fmla="*/ 2147483646 w 111"/>
              <a:gd name="T21" fmla="*/ 2147483646 h 93"/>
              <a:gd name="T22" fmla="*/ 2147483646 w 111"/>
              <a:gd name="T23" fmla="*/ 2147483646 h 93"/>
              <a:gd name="T24" fmla="*/ 2147483646 w 111"/>
              <a:gd name="T25" fmla="*/ 2147483646 h 93"/>
              <a:gd name="T26" fmla="*/ 2147483646 w 111"/>
              <a:gd name="T27" fmla="*/ 2147483646 h 93"/>
              <a:gd name="T28" fmla="*/ 0 w 111"/>
              <a:gd name="T29" fmla="*/ 2147483646 h 93"/>
              <a:gd name="T30" fmla="*/ 2147483646 w 111"/>
              <a:gd name="T31" fmla="*/ 2147483646 h 93"/>
              <a:gd name="T32" fmla="*/ 2147483646 w 111"/>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93">
                <a:moveTo>
                  <a:pt x="103" y="0"/>
                </a:moveTo>
                <a:lnTo>
                  <a:pt x="103" y="0"/>
                </a:lnTo>
                <a:lnTo>
                  <a:pt x="106" y="0"/>
                </a:lnTo>
                <a:lnTo>
                  <a:pt x="109" y="1"/>
                </a:lnTo>
                <a:lnTo>
                  <a:pt x="111" y="4"/>
                </a:lnTo>
                <a:lnTo>
                  <a:pt x="109" y="8"/>
                </a:lnTo>
                <a:lnTo>
                  <a:pt x="8" y="93"/>
                </a:lnTo>
                <a:lnTo>
                  <a:pt x="5" y="93"/>
                </a:lnTo>
                <a:lnTo>
                  <a:pt x="2" y="91"/>
                </a:lnTo>
                <a:lnTo>
                  <a:pt x="0" y="88"/>
                </a:lnTo>
                <a:lnTo>
                  <a:pt x="2" y="85"/>
                </a:lnTo>
                <a:lnTo>
                  <a:pt x="103"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0" name="Freeform 77"/>
          <p:cNvSpPr/>
          <p:nvPr userDrawn="1"/>
        </p:nvSpPr>
        <p:spPr bwMode="auto">
          <a:xfrm>
            <a:off x="7258051" y="3593308"/>
            <a:ext cx="223838" cy="13097"/>
          </a:xfrm>
          <a:custGeom>
            <a:avLst/>
            <a:gdLst>
              <a:gd name="T0" fmla="*/ 2147483646 w 141"/>
              <a:gd name="T1" fmla="*/ 2147483646 h 11"/>
              <a:gd name="T2" fmla="*/ 2147483646 w 141"/>
              <a:gd name="T3" fmla="*/ 2147483646 h 11"/>
              <a:gd name="T4" fmla="*/ 2147483646 w 141"/>
              <a:gd name="T5" fmla="*/ 2147483646 h 11"/>
              <a:gd name="T6" fmla="*/ 2147483646 w 141"/>
              <a:gd name="T7" fmla="*/ 2147483646 h 11"/>
              <a:gd name="T8" fmla="*/ 2147483646 w 141"/>
              <a:gd name="T9" fmla="*/ 2147483646 h 11"/>
              <a:gd name="T10" fmla="*/ 2147483646 w 141"/>
              <a:gd name="T11" fmla="*/ 2147483646 h 11"/>
              <a:gd name="T12" fmla="*/ 2147483646 w 141"/>
              <a:gd name="T13" fmla="*/ 2147483646 h 11"/>
              <a:gd name="T14" fmla="*/ 2147483646 w 141"/>
              <a:gd name="T15" fmla="*/ 2147483646 h 11"/>
              <a:gd name="T16" fmla="*/ 2147483646 w 141"/>
              <a:gd name="T17" fmla="*/ 2147483646 h 11"/>
              <a:gd name="T18" fmla="*/ 2147483646 w 141"/>
              <a:gd name="T19" fmla="*/ 2147483646 h 11"/>
              <a:gd name="T20" fmla="*/ 2147483646 w 141"/>
              <a:gd name="T21" fmla="*/ 2147483646 h 11"/>
              <a:gd name="T22" fmla="*/ 0 w 141"/>
              <a:gd name="T23" fmla="*/ 2147483646 h 11"/>
              <a:gd name="T24" fmla="*/ 0 w 141"/>
              <a:gd name="T25" fmla="*/ 2147483646 h 11"/>
              <a:gd name="T26" fmla="*/ 0 w 141"/>
              <a:gd name="T27" fmla="*/ 2147483646 h 11"/>
              <a:gd name="T28" fmla="*/ 2147483646 w 141"/>
              <a:gd name="T29" fmla="*/ 2147483646 h 11"/>
              <a:gd name="T30" fmla="*/ 2147483646 w 141"/>
              <a:gd name="T31" fmla="*/ 0 h 11"/>
              <a:gd name="T32" fmla="*/ 2147483646 w 141"/>
              <a:gd name="T33" fmla="*/ 2147483646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11">
                <a:moveTo>
                  <a:pt x="138" y="3"/>
                </a:moveTo>
                <a:lnTo>
                  <a:pt x="138" y="3"/>
                </a:lnTo>
                <a:lnTo>
                  <a:pt x="141" y="5"/>
                </a:lnTo>
                <a:lnTo>
                  <a:pt x="141" y="8"/>
                </a:lnTo>
                <a:lnTo>
                  <a:pt x="141" y="11"/>
                </a:lnTo>
                <a:lnTo>
                  <a:pt x="138" y="11"/>
                </a:lnTo>
                <a:lnTo>
                  <a:pt x="4" y="9"/>
                </a:lnTo>
                <a:lnTo>
                  <a:pt x="1" y="8"/>
                </a:lnTo>
                <a:lnTo>
                  <a:pt x="0" y="5"/>
                </a:lnTo>
                <a:lnTo>
                  <a:pt x="1" y="1"/>
                </a:lnTo>
                <a:lnTo>
                  <a:pt x="4" y="0"/>
                </a:lnTo>
                <a:lnTo>
                  <a:pt x="138"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1" name="Freeform 78"/>
          <p:cNvSpPr/>
          <p:nvPr userDrawn="1"/>
        </p:nvSpPr>
        <p:spPr bwMode="auto">
          <a:xfrm>
            <a:off x="7388226" y="3663553"/>
            <a:ext cx="155575" cy="128588"/>
          </a:xfrm>
          <a:custGeom>
            <a:avLst/>
            <a:gdLst>
              <a:gd name="T0" fmla="*/ 2147483646 w 98"/>
              <a:gd name="T1" fmla="*/ 2147483646 h 108"/>
              <a:gd name="T2" fmla="*/ 2147483646 w 98"/>
              <a:gd name="T3" fmla="*/ 2147483646 h 108"/>
              <a:gd name="T4" fmla="*/ 2147483646 w 98"/>
              <a:gd name="T5" fmla="*/ 0 h 108"/>
              <a:gd name="T6" fmla="*/ 2147483646 w 98"/>
              <a:gd name="T7" fmla="*/ 0 h 108"/>
              <a:gd name="T8" fmla="*/ 2147483646 w 98"/>
              <a:gd name="T9" fmla="*/ 0 h 108"/>
              <a:gd name="T10" fmla="*/ 2147483646 w 98"/>
              <a:gd name="T11" fmla="*/ 0 h 108"/>
              <a:gd name="T12" fmla="*/ 2147483646 w 98"/>
              <a:gd name="T13" fmla="*/ 2147483646 h 108"/>
              <a:gd name="T14" fmla="*/ 2147483646 w 98"/>
              <a:gd name="T15" fmla="*/ 2147483646 h 108"/>
              <a:gd name="T16" fmla="*/ 2147483646 w 98"/>
              <a:gd name="T17" fmla="*/ 2147483646 h 108"/>
              <a:gd name="T18" fmla="*/ 2147483646 w 98"/>
              <a:gd name="T19" fmla="*/ 2147483646 h 108"/>
              <a:gd name="T20" fmla="*/ 2147483646 w 98"/>
              <a:gd name="T21" fmla="*/ 2147483646 h 108"/>
              <a:gd name="T22" fmla="*/ 2147483646 w 98"/>
              <a:gd name="T23" fmla="*/ 2147483646 h 108"/>
              <a:gd name="T24" fmla="*/ 2147483646 w 98"/>
              <a:gd name="T25" fmla="*/ 2147483646 h 108"/>
              <a:gd name="T26" fmla="*/ 2147483646 w 98"/>
              <a:gd name="T27" fmla="*/ 2147483646 h 108"/>
              <a:gd name="T28" fmla="*/ 0 w 98"/>
              <a:gd name="T29" fmla="*/ 2147483646 h 108"/>
              <a:gd name="T30" fmla="*/ 2147483646 w 98"/>
              <a:gd name="T31" fmla="*/ 2147483646 h 108"/>
              <a:gd name="T32" fmla="*/ 2147483646 w 98"/>
              <a:gd name="T33" fmla="*/ 2147483646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8" h="108">
                <a:moveTo>
                  <a:pt x="90" y="2"/>
                </a:moveTo>
                <a:lnTo>
                  <a:pt x="90" y="2"/>
                </a:lnTo>
                <a:lnTo>
                  <a:pt x="93" y="0"/>
                </a:lnTo>
                <a:lnTo>
                  <a:pt x="96" y="0"/>
                </a:lnTo>
                <a:lnTo>
                  <a:pt x="98" y="3"/>
                </a:lnTo>
                <a:lnTo>
                  <a:pt x="96" y="7"/>
                </a:lnTo>
                <a:lnTo>
                  <a:pt x="8" y="106"/>
                </a:lnTo>
                <a:lnTo>
                  <a:pt x="4" y="108"/>
                </a:lnTo>
                <a:lnTo>
                  <a:pt x="1" y="106"/>
                </a:lnTo>
                <a:lnTo>
                  <a:pt x="0" y="103"/>
                </a:lnTo>
                <a:lnTo>
                  <a:pt x="1" y="100"/>
                </a:lnTo>
                <a:lnTo>
                  <a:pt x="90"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2" name="Freeform 79"/>
          <p:cNvSpPr/>
          <p:nvPr userDrawn="1"/>
        </p:nvSpPr>
        <p:spPr bwMode="auto">
          <a:xfrm>
            <a:off x="7453314" y="3663553"/>
            <a:ext cx="117475" cy="147638"/>
          </a:xfrm>
          <a:custGeom>
            <a:avLst/>
            <a:gdLst>
              <a:gd name="T0" fmla="*/ 2147483646 w 74"/>
              <a:gd name="T1" fmla="*/ 2147483646 h 124"/>
              <a:gd name="T2" fmla="*/ 2147483646 w 74"/>
              <a:gd name="T3" fmla="*/ 2147483646 h 124"/>
              <a:gd name="T4" fmla="*/ 2147483646 w 74"/>
              <a:gd name="T5" fmla="*/ 0 h 124"/>
              <a:gd name="T6" fmla="*/ 2147483646 w 74"/>
              <a:gd name="T7" fmla="*/ 0 h 124"/>
              <a:gd name="T8" fmla="*/ 2147483646 w 74"/>
              <a:gd name="T9" fmla="*/ 0 h 124"/>
              <a:gd name="T10" fmla="*/ 2147483646 w 74"/>
              <a:gd name="T11" fmla="*/ 0 h 124"/>
              <a:gd name="T12" fmla="*/ 2147483646 w 74"/>
              <a:gd name="T13" fmla="*/ 2147483646 h 124"/>
              <a:gd name="T14" fmla="*/ 2147483646 w 74"/>
              <a:gd name="T15" fmla="*/ 2147483646 h 124"/>
              <a:gd name="T16" fmla="*/ 2147483646 w 74"/>
              <a:gd name="T17" fmla="*/ 2147483646 h 124"/>
              <a:gd name="T18" fmla="*/ 2147483646 w 74"/>
              <a:gd name="T19" fmla="*/ 2147483646 h 124"/>
              <a:gd name="T20" fmla="*/ 2147483646 w 74"/>
              <a:gd name="T21" fmla="*/ 2147483646 h 124"/>
              <a:gd name="T22" fmla="*/ 2147483646 w 74"/>
              <a:gd name="T23" fmla="*/ 2147483646 h 124"/>
              <a:gd name="T24" fmla="*/ 2147483646 w 74"/>
              <a:gd name="T25" fmla="*/ 2147483646 h 124"/>
              <a:gd name="T26" fmla="*/ 2147483646 w 74"/>
              <a:gd name="T27" fmla="*/ 2147483646 h 124"/>
              <a:gd name="T28" fmla="*/ 0 w 74"/>
              <a:gd name="T29" fmla="*/ 2147483646 h 124"/>
              <a:gd name="T30" fmla="*/ 0 w 74"/>
              <a:gd name="T31" fmla="*/ 2147483646 h 124"/>
              <a:gd name="T32" fmla="*/ 2147483646 w 74"/>
              <a:gd name="T33" fmla="*/ 2147483646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24">
                <a:moveTo>
                  <a:pt x="66" y="2"/>
                </a:moveTo>
                <a:lnTo>
                  <a:pt x="66" y="2"/>
                </a:lnTo>
                <a:lnTo>
                  <a:pt x="70" y="0"/>
                </a:lnTo>
                <a:lnTo>
                  <a:pt x="73" y="0"/>
                </a:lnTo>
                <a:lnTo>
                  <a:pt x="74" y="3"/>
                </a:lnTo>
                <a:lnTo>
                  <a:pt x="74" y="7"/>
                </a:lnTo>
                <a:lnTo>
                  <a:pt x="9" y="122"/>
                </a:lnTo>
                <a:lnTo>
                  <a:pt x="5" y="124"/>
                </a:lnTo>
                <a:lnTo>
                  <a:pt x="2" y="124"/>
                </a:lnTo>
                <a:lnTo>
                  <a:pt x="0" y="121"/>
                </a:lnTo>
                <a:lnTo>
                  <a:pt x="0" y="118"/>
                </a:lnTo>
                <a:lnTo>
                  <a:pt x="66"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3" name="Freeform 80"/>
          <p:cNvSpPr/>
          <p:nvPr userDrawn="1"/>
        </p:nvSpPr>
        <p:spPr bwMode="auto">
          <a:xfrm>
            <a:off x="7532689" y="3659982"/>
            <a:ext cx="66675" cy="160735"/>
          </a:xfrm>
          <a:custGeom>
            <a:avLst/>
            <a:gdLst>
              <a:gd name="T0" fmla="*/ 2147483646 w 42"/>
              <a:gd name="T1" fmla="*/ 2147483646 h 135"/>
              <a:gd name="T2" fmla="*/ 2147483646 w 42"/>
              <a:gd name="T3" fmla="*/ 2147483646 h 135"/>
              <a:gd name="T4" fmla="*/ 2147483646 w 42"/>
              <a:gd name="T5" fmla="*/ 0 h 135"/>
              <a:gd name="T6" fmla="*/ 2147483646 w 42"/>
              <a:gd name="T7" fmla="*/ 0 h 135"/>
              <a:gd name="T8" fmla="*/ 2147483646 w 42"/>
              <a:gd name="T9" fmla="*/ 0 h 135"/>
              <a:gd name="T10" fmla="*/ 2147483646 w 42"/>
              <a:gd name="T11" fmla="*/ 0 h 135"/>
              <a:gd name="T12" fmla="*/ 2147483646 w 42"/>
              <a:gd name="T13" fmla="*/ 2147483646 h 135"/>
              <a:gd name="T14" fmla="*/ 2147483646 w 42"/>
              <a:gd name="T15" fmla="*/ 2147483646 h 135"/>
              <a:gd name="T16" fmla="*/ 2147483646 w 42"/>
              <a:gd name="T17" fmla="*/ 2147483646 h 135"/>
              <a:gd name="T18" fmla="*/ 2147483646 w 42"/>
              <a:gd name="T19" fmla="*/ 2147483646 h 135"/>
              <a:gd name="T20" fmla="*/ 2147483646 w 42"/>
              <a:gd name="T21" fmla="*/ 2147483646 h 135"/>
              <a:gd name="T22" fmla="*/ 2147483646 w 42"/>
              <a:gd name="T23" fmla="*/ 2147483646 h 135"/>
              <a:gd name="T24" fmla="*/ 2147483646 w 42"/>
              <a:gd name="T25" fmla="*/ 2147483646 h 135"/>
              <a:gd name="T26" fmla="*/ 2147483646 w 42"/>
              <a:gd name="T27" fmla="*/ 2147483646 h 135"/>
              <a:gd name="T28" fmla="*/ 2147483646 w 42"/>
              <a:gd name="T29" fmla="*/ 2147483646 h 135"/>
              <a:gd name="T30" fmla="*/ 0 w 42"/>
              <a:gd name="T31" fmla="*/ 2147483646 h 135"/>
              <a:gd name="T32" fmla="*/ 2147483646 w 42"/>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135">
                <a:moveTo>
                  <a:pt x="34" y="3"/>
                </a:moveTo>
                <a:lnTo>
                  <a:pt x="34" y="3"/>
                </a:lnTo>
                <a:lnTo>
                  <a:pt x="36" y="0"/>
                </a:lnTo>
                <a:lnTo>
                  <a:pt x="39" y="0"/>
                </a:lnTo>
                <a:lnTo>
                  <a:pt x="42" y="2"/>
                </a:lnTo>
                <a:lnTo>
                  <a:pt x="42" y="5"/>
                </a:lnTo>
                <a:lnTo>
                  <a:pt x="10" y="132"/>
                </a:lnTo>
                <a:lnTo>
                  <a:pt x="7" y="135"/>
                </a:lnTo>
                <a:lnTo>
                  <a:pt x="4" y="135"/>
                </a:lnTo>
                <a:lnTo>
                  <a:pt x="2" y="133"/>
                </a:lnTo>
                <a:lnTo>
                  <a:pt x="0" y="130"/>
                </a:lnTo>
                <a:lnTo>
                  <a:pt x="34"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4" name="Freeform 81"/>
          <p:cNvSpPr/>
          <p:nvPr userDrawn="1"/>
        </p:nvSpPr>
        <p:spPr bwMode="auto">
          <a:xfrm>
            <a:off x="7278689" y="3530204"/>
            <a:ext cx="214312" cy="57150"/>
          </a:xfrm>
          <a:custGeom>
            <a:avLst/>
            <a:gdLst>
              <a:gd name="T0" fmla="*/ 2147483646 w 135"/>
              <a:gd name="T1" fmla="*/ 2147483646 h 48"/>
              <a:gd name="T2" fmla="*/ 2147483646 w 135"/>
              <a:gd name="T3" fmla="*/ 2147483646 h 48"/>
              <a:gd name="T4" fmla="*/ 2147483646 w 135"/>
              <a:gd name="T5" fmla="*/ 2147483646 h 48"/>
              <a:gd name="T6" fmla="*/ 2147483646 w 135"/>
              <a:gd name="T7" fmla="*/ 2147483646 h 48"/>
              <a:gd name="T8" fmla="*/ 2147483646 w 135"/>
              <a:gd name="T9" fmla="*/ 2147483646 h 48"/>
              <a:gd name="T10" fmla="*/ 2147483646 w 135"/>
              <a:gd name="T11" fmla="*/ 2147483646 h 48"/>
              <a:gd name="T12" fmla="*/ 2147483646 w 135"/>
              <a:gd name="T13" fmla="*/ 2147483646 h 48"/>
              <a:gd name="T14" fmla="*/ 2147483646 w 135"/>
              <a:gd name="T15" fmla="*/ 2147483646 h 48"/>
              <a:gd name="T16" fmla="*/ 2147483646 w 135"/>
              <a:gd name="T17" fmla="*/ 2147483646 h 48"/>
              <a:gd name="T18" fmla="*/ 2147483646 w 135"/>
              <a:gd name="T19" fmla="*/ 2147483646 h 48"/>
              <a:gd name="T20" fmla="*/ 0 w 135"/>
              <a:gd name="T21" fmla="*/ 2147483646 h 48"/>
              <a:gd name="T22" fmla="*/ 0 w 135"/>
              <a:gd name="T23" fmla="*/ 2147483646 h 48"/>
              <a:gd name="T24" fmla="*/ 0 w 135"/>
              <a:gd name="T25" fmla="*/ 2147483646 h 48"/>
              <a:gd name="T26" fmla="*/ 0 w 135"/>
              <a:gd name="T27" fmla="*/ 2147483646 h 48"/>
              <a:gd name="T28" fmla="*/ 2147483646 w 135"/>
              <a:gd name="T29" fmla="*/ 2147483646 h 48"/>
              <a:gd name="T30" fmla="*/ 2147483646 w 135"/>
              <a:gd name="T31" fmla="*/ 0 h 48"/>
              <a:gd name="T32" fmla="*/ 2147483646 w 135"/>
              <a:gd name="T33" fmla="*/ 214748364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48">
                <a:moveTo>
                  <a:pt x="131" y="40"/>
                </a:moveTo>
                <a:lnTo>
                  <a:pt x="131" y="40"/>
                </a:lnTo>
                <a:lnTo>
                  <a:pt x="135" y="42"/>
                </a:lnTo>
                <a:lnTo>
                  <a:pt x="135" y="45"/>
                </a:lnTo>
                <a:lnTo>
                  <a:pt x="133" y="48"/>
                </a:lnTo>
                <a:lnTo>
                  <a:pt x="130" y="48"/>
                </a:lnTo>
                <a:lnTo>
                  <a:pt x="3" y="9"/>
                </a:lnTo>
                <a:lnTo>
                  <a:pt x="0" y="6"/>
                </a:lnTo>
                <a:lnTo>
                  <a:pt x="0" y="3"/>
                </a:lnTo>
                <a:lnTo>
                  <a:pt x="1" y="1"/>
                </a:lnTo>
                <a:lnTo>
                  <a:pt x="4" y="0"/>
                </a:lnTo>
                <a:lnTo>
                  <a:pt x="131" y="4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5" name="Freeform 82"/>
          <p:cNvSpPr/>
          <p:nvPr userDrawn="1"/>
        </p:nvSpPr>
        <p:spPr bwMode="auto">
          <a:xfrm>
            <a:off x="7310438" y="3482580"/>
            <a:ext cx="201612" cy="82153"/>
          </a:xfrm>
          <a:custGeom>
            <a:avLst/>
            <a:gdLst>
              <a:gd name="T0" fmla="*/ 2147483646 w 127"/>
              <a:gd name="T1" fmla="*/ 2147483646 h 69"/>
              <a:gd name="T2" fmla="*/ 2147483646 w 127"/>
              <a:gd name="T3" fmla="*/ 2147483646 h 69"/>
              <a:gd name="T4" fmla="*/ 2147483646 w 127"/>
              <a:gd name="T5" fmla="*/ 2147483646 h 69"/>
              <a:gd name="T6" fmla="*/ 2147483646 w 127"/>
              <a:gd name="T7" fmla="*/ 2147483646 h 69"/>
              <a:gd name="T8" fmla="*/ 2147483646 w 127"/>
              <a:gd name="T9" fmla="*/ 2147483646 h 69"/>
              <a:gd name="T10" fmla="*/ 2147483646 w 127"/>
              <a:gd name="T11" fmla="*/ 2147483646 h 69"/>
              <a:gd name="T12" fmla="*/ 2147483646 w 127"/>
              <a:gd name="T13" fmla="*/ 2147483646 h 69"/>
              <a:gd name="T14" fmla="*/ 2147483646 w 127"/>
              <a:gd name="T15" fmla="*/ 2147483646 h 69"/>
              <a:gd name="T16" fmla="*/ 2147483646 w 127"/>
              <a:gd name="T17" fmla="*/ 2147483646 h 69"/>
              <a:gd name="T18" fmla="*/ 2147483646 w 127"/>
              <a:gd name="T19" fmla="*/ 2147483646 h 69"/>
              <a:gd name="T20" fmla="*/ 0 w 127"/>
              <a:gd name="T21" fmla="*/ 2147483646 h 69"/>
              <a:gd name="T22" fmla="*/ 2147483646 w 127"/>
              <a:gd name="T23" fmla="*/ 2147483646 h 69"/>
              <a:gd name="T24" fmla="*/ 2147483646 w 127"/>
              <a:gd name="T25" fmla="*/ 2147483646 h 69"/>
              <a:gd name="T26" fmla="*/ 2147483646 w 127"/>
              <a:gd name="T27" fmla="*/ 2147483646 h 69"/>
              <a:gd name="T28" fmla="*/ 2147483646 w 127"/>
              <a:gd name="T29" fmla="*/ 0 h 69"/>
              <a:gd name="T30" fmla="*/ 2147483646 w 127"/>
              <a:gd name="T31" fmla="*/ 0 h 69"/>
              <a:gd name="T32" fmla="*/ 2147483646 w 127"/>
              <a:gd name="T33" fmla="*/ 2147483646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69">
                <a:moveTo>
                  <a:pt x="126" y="61"/>
                </a:moveTo>
                <a:lnTo>
                  <a:pt x="126" y="61"/>
                </a:lnTo>
                <a:lnTo>
                  <a:pt x="127" y="64"/>
                </a:lnTo>
                <a:lnTo>
                  <a:pt x="127" y="67"/>
                </a:lnTo>
                <a:lnTo>
                  <a:pt x="124" y="69"/>
                </a:lnTo>
                <a:lnTo>
                  <a:pt x="121" y="69"/>
                </a:lnTo>
                <a:lnTo>
                  <a:pt x="4" y="8"/>
                </a:lnTo>
                <a:lnTo>
                  <a:pt x="0" y="6"/>
                </a:lnTo>
                <a:lnTo>
                  <a:pt x="2" y="3"/>
                </a:lnTo>
                <a:lnTo>
                  <a:pt x="4" y="0"/>
                </a:lnTo>
                <a:lnTo>
                  <a:pt x="7" y="0"/>
                </a:lnTo>
                <a:lnTo>
                  <a:pt x="126" y="6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6" name="Freeform 83"/>
          <p:cNvSpPr/>
          <p:nvPr userDrawn="1"/>
        </p:nvSpPr>
        <p:spPr bwMode="auto">
          <a:xfrm>
            <a:off x="7367588" y="3443289"/>
            <a:ext cx="173037" cy="113110"/>
          </a:xfrm>
          <a:custGeom>
            <a:avLst/>
            <a:gdLst>
              <a:gd name="T0" fmla="*/ 2147483646 w 109"/>
              <a:gd name="T1" fmla="*/ 2147483646 h 95"/>
              <a:gd name="T2" fmla="*/ 2147483646 w 109"/>
              <a:gd name="T3" fmla="*/ 2147483646 h 95"/>
              <a:gd name="T4" fmla="*/ 2147483646 w 109"/>
              <a:gd name="T5" fmla="*/ 2147483646 h 95"/>
              <a:gd name="T6" fmla="*/ 2147483646 w 109"/>
              <a:gd name="T7" fmla="*/ 2147483646 h 95"/>
              <a:gd name="T8" fmla="*/ 2147483646 w 109"/>
              <a:gd name="T9" fmla="*/ 2147483646 h 95"/>
              <a:gd name="T10" fmla="*/ 2147483646 w 109"/>
              <a:gd name="T11" fmla="*/ 2147483646 h 95"/>
              <a:gd name="T12" fmla="*/ 2147483646 w 109"/>
              <a:gd name="T13" fmla="*/ 2147483646 h 95"/>
              <a:gd name="T14" fmla="*/ 2147483646 w 109"/>
              <a:gd name="T15" fmla="*/ 2147483646 h 95"/>
              <a:gd name="T16" fmla="*/ 2147483646 w 109"/>
              <a:gd name="T17" fmla="*/ 2147483646 h 95"/>
              <a:gd name="T18" fmla="*/ 2147483646 w 109"/>
              <a:gd name="T19" fmla="*/ 2147483646 h 95"/>
              <a:gd name="T20" fmla="*/ 0 w 109"/>
              <a:gd name="T21" fmla="*/ 2147483646 h 95"/>
              <a:gd name="T22" fmla="*/ 2147483646 w 109"/>
              <a:gd name="T23" fmla="*/ 2147483646 h 95"/>
              <a:gd name="T24" fmla="*/ 2147483646 w 109"/>
              <a:gd name="T25" fmla="*/ 2147483646 h 95"/>
              <a:gd name="T26" fmla="*/ 2147483646 w 109"/>
              <a:gd name="T27" fmla="*/ 2147483646 h 95"/>
              <a:gd name="T28" fmla="*/ 2147483646 w 109"/>
              <a:gd name="T29" fmla="*/ 0 h 95"/>
              <a:gd name="T30" fmla="*/ 2147483646 w 109"/>
              <a:gd name="T31" fmla="*/ 2147483646 h 95"/>
              <a:gd name="T32" fmla="*/ 2147483646 w 109"/>
              <a:gd name="T33" fmla="*/ 214748364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 h="95">
                <a:moveTo>
                  <a:pt x="108" y="87"/>
                </a:moveTo>
                <a:lnTo>
                  <a:pt x="108" y="87"/>
                </a:lnTo>
                <a:lnTo>
                  <a:pt x="109" y="90"/>
                </a:lnTo>
                <a:lnTo>
                  <a:pt x="108" y="94"/>
                </a:lnTo>
                <a:lnTo>
                  <a:pt x="106" y="95"/>
                </a:lnTo>
                <a:lnTo>
                  <a:pt x="101" y="95"/>
                </a:lnTo>
                <a:lnTo>
                  <a:pt x="1" y="8"/>
                </a:lnTo>
                <a:lnTo>
                  <a:pt x="0" y="5"/>
                </a:lnTo>
                <a:lnTo>
                  <a:pt x="1" y="2"/>
                </a:lnTo>
                <a:lnTo>
                  <a:pt x="3" y="0"/>
                </a:lnTo>
                <a:lnTo>
                  <a:pt x="8" y="2"/>
                </a:lnTo>
                <a:lnTo>
                  <a:pt x="108" y="8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7" name="Freeform 84"/>
          <p:cNvSpPr/>
          <p:nvPr userDrawn="1"/>
        </p:nvSpPr>
        <p:spPr bwMode="auto">
          <a:xfrm>
            <a:off x="7426326" y="3418285"/>
            <a:ext cx="139700" cy="136922"/>
          </a:xfrm>
          <a:custGeom>
            <a:avLst/>
            <a:gdLst>
              <a:gd name="T0" fmla="*/ 2147483646 w 88"/>
              <a:gd name="T1" fmla="*/ 2147483646 h 115"/>
              <a:gd name="T2" fmla="*/ 2147483646 w 88"/>
              <a:gd name="T3" fmla="*/ 2147483646 h 115"/>
              <a:gd name="T4" fmla="*/ 2147483646 w 88"/>
              <a:gd name="T5" fmla="*/ 2147483646 h 115"/>
              <a:gd name="T6" fmla="*/ 2147483646 w 88"/>
              <a:gd name="T7" fmla="*/ 2147483646 h 115"/>
              <a:gd name="T8" fmla="*/ 2147483646 w 88"/>
              <a:gd name="T9" fmla="*/ 2147483646 h 115"/>
              <a:gd name="T10" fmla="*/ 2147483646 w 88"/>
              <a:gd name="T11" fmla="*/ 2147483646 h 115"/>
              <a:gd name="T12" fmla="*/ 2147483646 w 88"/>
              <a:gd name="T13" fmla="*/ 2147483646 h 115"/>
              <a:gd name="T14" fmla="*/ 2147483646 w 88"/>
              <a:gd name="T15" fmla="*/ 2147483646 h 115"/>
              <a:gd name="T16" fmla="*/ 2147483646 w 88"/>
              <a:gd name="T17" fmla="*/ 2147483646 h 115"/>
              <a:gd name="T18" fmla="*/ 2147483646 w 88"/>
              <a:gd name="T19" fmla="*/ 2147483646 h 115"/>
              <a:gd name="T20" fmla="*/ 0 w 88"/>
              <a:gd name="T21" fmla="*/ 2147483646 h 115"/>
              <a:gd name="T22" fmla="*/ 2147483646 w 88"/>
              <a:gd name="T23" fmla="*/ 0 h 115"/>
              <a:gd name="T24" fmla="*/ 2147483646 w 88"/>
              <a:gd name="T25" fmla="*/ 0 h 115"/>
              <a:gd name="T26" fmla="*/ 2147483646 w 88"/>
              <a:gd name="T27" fmla="*/ 0 h 115"/>
              <a:gd name="T28" fmla="*/ 2147483646 w 88"/>
              <a:gd name="T29" fmla="*/ 0 h 115"/>
              <a:gd name="T30" fmla="*/ 2147483646 w 88"/>
              <a:gd name="T31" fmla="*/ 2147483646 h 115"/>
              <a:gd name="T32" fmla="*/ 2147483646 w 88"/>
              <a:gd name="T33" fmla="*/ 214748364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8" h="115">
                <a:moveTo>
                  <a:pt x="88" y="108"/>
                </a:moveTo>
                <a:lnTo>
                  <a:pt x="88" y="108"/>
                </a:lnTo>
                <a:lnTo>
                  <a:pt x="88" y="111"/>
                </a:lnTo>
                <a:lnTo>
                  <a:pt x="87" y="115"/>
                </a:lnTo>
                <a:lnTo>
                  <a:pt x="83" y="115"/>
                </a:lnTo>
                <a:lnTo>
                  <a:pt x="80" y="113"/>
                </a:lnTo>
                <a:lnTo>
                  <a:pt x="1" y="7"/>
                </a:lnTo>
                <a:lnTo>
                  <a:pt x="0" y="4"/>
                </a:lnTo>
                <a:lnTo>
                  <a:pt x="1" y="0"/>
                </a:lnTo>
                <a:lnTo>
                  <a:pt x="5" y="0"/>
                </a:lnTo>
                <a:lnTo>
                  <a:pt x="8" y="2"/>
                </a:lnTo>
                <a:lnTo>
                  <a:pt x="88" y="10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8" name="Freeform 85"/>
          <p:cNvSpPr/>
          <p:nvPr userDrawn="1"/>
        </p:nvSpPr>
        <p:spPr bwMode="auto">
          <a:xfrm>
            <a:off x="8447089" y="2957514"/>
            <a:ext cx="160337" cy="122635"/>
          </a:xfrm>
          <a:custGeom>
            <a:avLst/>
            <a:gdLst>
              <a:gd name="T0" fmla="*/ 2147483646 w 101"/>
              <a:gd name="T1" fmla="*/ 2147483646 h 103"/>
              <a:gd name="T2" fmla="*/ 2147483646 w 101"/>
              <a:gd name="T3" fmla="*/ 2147483646 h 103"/>
              <a:gd name="T4" fmla="*/ 2147483646 w 101"/>
              <a:gd name="T5" fmla="*/ 2147483646 h 103"/>
              <a:gd name="T6" fmla="*/ 0 w 101"/>
              <a:gd name="T7" fmla="*/ 2147483646 h 103"/>
              <a:gd name="T8" fmla="*/ 0 w 101"/>
              <a:gd name="T9" fmla="*/ 2147483646 h 103"/>
              <a:gd name="T10" fmla="*/ 0 w 101"/>
              <a:gd name="T11" fmla="*/ 2147483646 h 103"/>
              <a:gd name="T12" fmla="*/ 2147483646 w 101"/>
              <a:gd name="T13" fmla="*/ 2147483646 h 103"/>
              <a:gd name="T14" fmla="*/ 2147483646 w 101"/>
              <a:gd name="T15" fmla="*/ 2147483646 h 103"/>
              <a:gd name="T16" fmla="*/ 2147483646 w 101"/>
              <a:gd name="T17" fmla="*/ 2147483646 h 103"/>
              <a:gd name="T18" fmla="*/ 2147483646 w 101"/>
              <a:gd name="T19" fmla="*/ 2147483646 h 103"/>
              <a:gd name="T20" fmla="*/ 2147483646 w 101"/>
              <a:gd name="T21" fmla="*/ 2147483646 h 103"/>
              <a:gd name="T22" fmla="*/ 2147483646 w 101"/>
              <a:gd name="T23" fmla="*/ 2147483646 h 103"/>
              <a:gd name="T24" fmla="*/ 2147483646 w 101"/>
              <a:gd name="T25" fmla="*/ 2147483646 h 103"/>
              <a:gd name="T26" fmla="*/ 2147483646 w 101"/>
              <a:gd name="T27" fmla="*/ 2147483646 h 103"/>
              <a:gd name="T28" fmla="*/ 2147483646 w 101"/>
              <a:gd name="T29" fmla="*/ 2147483646 h 103"/>
              <a:gd name="T30" fmla="*/ 2147483646 w 101"/>
              <a:gd name="T31" fmla="*/ 2147483646 h 103"/>
              <a:gd name="T32" fmla="*/ 2147483646 w 101"/>
              <a:gd name="T33" fmla="*/ 2147483646 h 103"/>
              <a:gd name="T34" fmla="*/ 2147483646 w 101"/>
              <a:gd name="T35" fmla="*/ 2147483646 h 103"/>
              <a:gd name="T36" fmla="*/ 2147483646 w 101"/>
              <a:gd name="T37" fmla="*/ 2147483646 h 103"/>
              <a:gd name="T38" fmla="*/ 2147483646 w 101"/>
              <a:gd name="T39" fmla="*/ 2147483646 h 103"/>
              <a:gd name="T40" fmla="*/ 2147483646 w 101"/>
              <a:gd name="T41" fmla="*/ 2147483646 h 103"/>
              <a:gd name="T42" fmla="*/ 2147483646 w 101"/>
              <a:gd name="T43" fmla="*/ 2147483646 h 103"/>
              <a:gd name="T44" fmla="*/ 2147483646 w 101"/>
              <a:gd name="T45" fmla="*/ 2147483646 h 103"/>
              <a:gd name="T46" fmla="*/ 2147483646 w 101"/>
              <a:gd name="T47" fmla="*/ 2147483646 h 103"/>
              <a:gd name="T48" fmla="*/ 2147483646 w 101"/>
              <a:gd name="T49" fmla="*/ 2147483646 h 103"/>
              <a:gd name="T50" fmla="*/ 2147483646 w 101"/>
              <a:gd name="T51" fmla="*/ 2147483646 h 103"/>
              <a:gd name="T52" fmla="*/ 2147483646 w 101"/>
              <a:gd name="T53" fmla="*/ 2147483646 h 103"/>
              <a:gd name="T54" fmla="*/ 2147483646 w 101"/>
              <a:gd name="T55" fmla="*/ 2147483646 h 103"/>
              <a:gd name="T56" fmla="*/ 2147483646 w 101"/>
              <a:gd name="T57" fmla="*/ 2147483646 h 103"/>
              <a:gd name="T58" fmla="*/ 2147483646 w 101"/>
              <a:gd name="T59" fmla="*/ 2147483646 h 103"/>
              <a:gd name="T60" fmla="*/ 2147483646 w 101"/>
              <a:gd name="T61" fmla="*/ 2147483646 h 103"/>
              <a:gd name="T62" fmla="*/ 2147483646 w 101"/>
              <a:gd name="T63" fmla="*/ 0 h 103"/>
              <a:gd name="T64" fmla="*/ 2147483646 w 101"/>
              <a:gd name="T65" fmla="*/ 2147483646 h 103"/>
              <a:gd name="T66" fmla="*/ 2147483646 w 101"/>
              <a:gd name="T67" fmla="*/ 2147483646 h 103"/>
              <a:gd name="T68" fmla="*/ 2147483646 w 101"/>
              <a:gd name="T69" fmla="*/ 2147483646 h 103"/>
              <a:gd name="T70" fmla="*/ 2147483646 w 101"/>
              <a:gd name="T71" fmla="*/ 2147483646 h 103"/>
              <a:gd name="T72" fmla="*/ 2147483646 w 101"/>
              <a:gd name="T73" fmla="*/ 2147483646 h 103"/>
              <a:gd name="T74" fmla="*/ 2147483646 w 101"/>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103">
                <a:moveTo>
                  <a:pt x="6" y="26"/>
                </a:moveTo>
                <a:lnTo>
                  <a:pt x="6" y="26"/>
                </a:lnTo>
                <a:lnTo>
                  <a:pt x="2" y="35"/>
                </a:lnTo>
                <a:lnTo>
                  <a:pt x="0" y="45"/>
                </a:lnTo>
                <a:lnTo>
                  <a:pt x="0" y="55"/>
                </a:lnTo>
                <a:lnTo>
                  <a:pt x="0" y="64"/>
                </a:lnTo>
                <a:lnTo>
                  <a:pt x="3" y="74"/>
                </a:lnTo>
                <a:lnTo>
                  <a:pt x="10" y="82"/>
                </a:lnTo>
                <a:lnTo>
                  <a:pt x="16" y="90"/>
                </a:lnTo>
                <a:lnTo>
                  <a:pt x="24" y="97"/>
                </a:lnTo>
                <a:lnTo>
                  <a:pt x="34" y="100"/>
                </a:lnTo>
                <a:lnTo>
                  <a:pt x="43" y="103"/>
                </a:lnTo>
                <a:lnTo>
                  <a:pt x="53" y="103"/>
                </a:lnTo>
                <a:lnTo>
                  <a:pt x="63" y="101"/>
                </a:lnTo>
                <a:lnTo>
                  <a:pt x="72" y="98"/>
                </a:lnTo>
                <a:lnTo>
                  <a:pt x="80" y="93"/>
                </a:lnTo>
                <a:lnTo>
                  <a:pt x="88" y="87"/>
                </a:lnTo>
                <a:lnTo>
                  <a:pt x="95" y="77"/>
                </a:lnTo>
                <a:lnTo>
                  <a:pt x="98" y="69"/>
                </a:lnTo>
                <a:lnTo>
                  <a:pt x="101" y="60"/>
                </a:lnTo>
                <a:lnTo>
                  <a:pt x="101" y="48"/>
                </a:lnTo>
                <a:lnTo>
                  <a:pt x="100" y="39"/>
                </a:lnTo>
                <a:lnTo>
                  <a:pt x="96" y="31"/>
                </a:lnTo>
                <a:lnTo>
                  <a:pt x="92" y="21"/>
                </a:lnTo>
                <a:lnTo>
                  <a:pt x="85" y="15"/>
                </a:lnTo>
                <a:lnTo>
                  <a:pt x="77" y="8"/>
                </a:lnTo>
                <a:lnTo>
                  <a:pt x="68" y="3"/>
                </a:lnTo>
                <a:lnTo>
                  <a:pt x="58" y="2"/>
                </a:lnTo>
                <a:lnTo>
                  <a:pt x="48" y="0"/>
                </a:lnTo>
                <a:lnTo>
                  <a:pt x="39" y="2"/>
                </a:lnTo>
                <a:lnTo>
                  <a:pt x="29" y="5"/>
                </a:lnTo>
                <a:lnTo>
                  <a:pt x="19" y="10"/>
                </a:lnTo>
                <a:lnTo>
                  <a:pt x="13" y="18"/>
                </a:lnTo>
                <a:lnTo>
                  <a:pt x="6" y="2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099" name="Freeform 86"/>
          <p:cNvSpPr/>
          <p:nvPr userDrawn="1"/>
        </p:nvSpPr>
        <p:spPr bwMode="auto">
          <a:xfrm>
            <a:off x="8301038" y="3202781"/>
            <a:ext cx="104775" cy="76200"/>
          </a:xfrm>
          <a:custGeom>
            <a:avLst/>
            <a:gdLst>
              <a:gd name="T0" fmla="*/ 2147483646 w 66"/>
              <a:gd name="T1" fmla="*/ 2147483646 h 64"/>
              <a:gd name="T2" fmla="*/ 2147483646 w 66"/>
              <a:gd name="T3" fmla="*/ 2147483646 h 64"/>
              <a:gd name="T4" fmla="*/ 2147483646 w 66"/>
              <a:gd name="T5" fmla="*/ 2147483646 h 64"/>
              <a:gd name="T6" fmla="*/ 0 w 66"/>
              <a:gd name="T7" fmla="*/ 2147483646 h 64"/>
              <a:gd name="T8" fmla="*/ 0 w 66"/>
              <a:gd name="T9" fmla="*/ 2147483646 h 64"/>
              <a:gd name="T10" fmla="*/ 2147483646 w 66"/>
              <a:gd name="T11" fmla="*/ 2147483646 h 64"/>
              <a:gd name="T12" fmla="*/ 2147483646 w 66"/>
              <a:gd name="T13" fmla="*/ 2147483646 h 64"/>
              <a:gd name="T14" fmla="*/ 2147483646 w 66"/>
              <a:gd name="T15" fmla="*/ 2147483646 h 64"/>
              <a:gd name="T16" fmla="*/ 2147483646 w 66"/>
              <a:gd name="T17" fmla="*/ 2147483646 h 64"/>
              <a:gd name="T18" fmla="*/ 2147483646 w 66"/>
              <a:gd name="T19" fmla="*/ 2147483646 h 64"/>
              <a:gd name="T20" fmla="*/ 2147483646 w 66"/>
              <a:gd name="T21" fmla="*/ 2147483646 h 64"/>
              <a:gd name="T22" fmla="*/ 2147483646 w 66"/>
              <a:gd name="T23" fmla="*/ 2147483646 h 64"/>
              <a:gd name="T24" fmla="*/ 2147483646 w 66"/>
              <a:gd name="T25" fmla="*/ 2147483646 h 64"/>
              <a:gd name="T26" fmla="*/ 2147483646 w 66"/>
              <a:gd name="T27" fmla="*/ 2147483646 h 64"/>
              <a:gd name="T28" fmla="*/ 2147483646 w 66"/>
              <a:gd name="T29" fmla="*/ 2147483646 h 64"/>
              <a:gd name="T30" fmla="*/ 2147483646 w 66"/>
              <a:gd name="T31" fmla="*/ 2147483646 h 64"/>
              <a:gd name="T32" fmla="*/ 2147483646 w 66"/>
              <a:gd name="T33" fmla="*/ 2147483646 h 64"/>
              <a:gd name="T34" fmla="*/ 2147483646 w 66"/>
              <a:gd name="T35" fmla="*/ 2147483646 h 64"/>
              <a:gd name="T36" fmla="*/ 2147483646 w 66"/>
              <a:gd name="T37" fmla="*/ 2147483646 h 64"/>
              <a:gd name="T38" fmla="*/ 2147483646 w 66"/>
              <a:gd name="T39" fmla="*/ 2147483646 h 64"/>
              <a:gd name="T40" fmla="*/ 2147483646 w 66"/>
              <a:gd name="T41" fmla="*/ 2147483646 h 64"/>
              <a:gd name="T42" fmla="*/ 2147483646 w 66"/>
              <a:gd name="T43" fmla="*/ 2147483646 h 64"/>
              <a:gd name="T44" fmla="*/ 2147483646 w 66"/>
              <a:gd name="T45" fmla="*/ 2147483646 h 64"/>
              <a:gd name="T46" fmla="*/ 2147483646 w 66"/>
              <a:gd name="T47" fmla="*/ 2147483646 h 64"/>
              <a:gd name="T48" fmla="*/ 2147483646 w 66"/>
              <a:gd name="T49" fmla="*/ 2147483646 h 64"/>
              <a:gd name="T50" fmla="*/ 2147483646 w 66"/>
              <a:gd name="T51" fmla="*/ 2147483646 h 64"/>
              <a:gd name="T52" fmla="*/ 2147483646 w 66"/>
              <a:gd name="T53" fmla="*/ 2147483646 h 64"/>
              <a:gd name="T54" fmla="*/ 2147483646 w 66"/>
              <a:gd name="T55" fmla="*/ 2147483646 h 64"/>
              <a:gd name="T56" fmla="*/ 2147483646 w 66"/>
              <a:gd name="T57" fmla="*/ 2147483646 h 64"/>
              <a:gd name="T58" fmla="*/ 2147483646 w 66"/>
              <a:gd name="T59" fmla="*/ 2147483646 h 64"/>
              <a:gd name="T60" fmla="*/ 2147483646 w 66"/>
              <a:gd name="T61" fmla="*/ 0 h 64"/>
              <a:gd name="T62" fmla="*/ 2147483646 w 66"/>
              <a:gd name="T63" fmla="*/ 0 h 64"/>
              <a:gd name="T64" fmla="*/ 2147483646 w 66"/>
              <a:gd name="T65" fmla="*/ 0 h 64"/>
              <a:gd name="T66" fmla="*/ 2147483646 w 66"/>
              <a:gd name="T67" fmla="*/ 2147483646 h 64"/>
              <a:gd name="T68" fmla="*/ 2147483646 w 66"/>
              <a:gd name="T69" fmla="*/ 2147483646 h 64"/>
              <a:gd name="T70" fmla="*/ 2147483646 w 66"/>
              <a:gd name="T71" fmla="*/ 2147483646 h 64"/>
              <a:gd name="T72" fmla="*/ 2147483646 w 66"/>
              <a:gd name="T73" fmla="*/ 2147483646 h 64"/>
              <a:gd name="T74" fmla="*/ 2147483646 w 66"/>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4">
                <a:moveTo>
                  <a:pt x="5" y="14"/>
                </a:moveTo>
                <a:lnTo>
                  <a:pt x="5" y="14"/>
                </a:lnTo>
                <a:lnTo>
                  <a:pt x="2" y="21"/>
                </a:lnTo>
                <a:lnTo>
                  <a:pt x="0" y="27"/>
                </a:lnTo>
                <a:lnTo>
                  <a:pt x="0" y="34"/>
                </a:lnTo>
                <a:lnTo>
                  <a:pt x="2" y="40"/>
                </a:lnTo>
                <a:lnTo>
                  <a:pt x="4" y="45"/>
                </a:lnTo>
                <a:lnTo>
                  <a:pt x="7" y="51"/>
                </a:lnTo>
                <a:lnTo>
                  <a:pt x="12" y="56"/>
                </a:lnTo>
                <a:lnTo>
                  <a:pt x="16" y="59"/>
                </a:lnTo>
                <a:lnTo>
                  <a:pt x="23" y="63"/>
                </a:lnTo>
                <a:lnTo>
                  <a:pt x="29" y="64"/>
                </a:lnTo>
                <a:lnTo>
                  <a:pt x="36" y="64"/>
                </a:lnTo>
                <a:lnTo>
                  <a:pt x="41" y="63"/>
                </a:lnTo>
                <a:lnTo>
                  <a:pt x="47" y="61"/>
                </a:lnTo>
                <a:lnTo>
                  <a:pt x="52" y="58"/>
                </a:lnTo>
                <a:lnTo>
                  <a:pt x="57" y="53"/>
                </a:lnTo>
                <a:lnTo>
                  <a:pt x="61" y="48"/>
                </a:lnTo>
                <a:lnTo>
                  <a:pt x="65" y="42"/>
                </a:lnTo>
                <a:lnTo>
                  <a:pt x="65" y="37"/>
                </a:lnTo>
                <a:lnTo>
                  <a:pt x="66" y="30"/>
                </a:lnTo>
                <a:lnTo>
                  <a:pt x="65" y="24"/>
                </a:lnTo>
                <a:lnTo>
                  <a:pt x="63" y="18"/>
                </a:lnTo>
                <a:lnTo>
                  <a:pt x="60" y="13"/>
                </a:lnTo>
                <a:lnTo>
                  <a:pt x="55" y="8"/>
                </a:lnTo>
                <a:lnTo>
                  <a:pt x="50" y="3"/>
                </a:lnTo>
                <a:lnTo>
                  <a:pt x="44" y="1"/>
                </a:lnTo>
                <a:lnTo>
                  <a:pt x="37" y="0"/>
                </a:lnTo>
                <a:lnTo>
                  <a:pt x="31" y="0"/>
                </a:lnTo>
                <a:lnTo>
                  <a:pt x="26" y="0"/>
                </a:lnTo>
                <a:lnTo>
                  <a:pt x="20" y="1"/>
                </a:lnTo>
                <a:lnTo>
                  <a:pt x="15" y="5"/>
                </a:lnTo>
                <a:lnTo>
                  <a:pt x="10" y="9"/>
                </a:lnTo>
                <a:lnTo>
                  <a:pt x="5" y="1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0" name="Freeform 87"/>
          <p:cNvSpPr/>
          <p:nvPr userDrawn="1"/>
        </p:nvSpPr>
        <p:spPr bwMode="auto">
          <a:xfrm>
            <a:off x="8367714" y="3055145"/>
            <a:ext cx="138112" cy="160735"/>
          </a:xfrm>
          <a:custGeom>
            <a:avLst/>
            <a:gdLst>
              <a:gd name="T0" fmla="*/ 2147483646 w 87"/>
              <a:gd name="T1" fmla="*/ 2147483646 h 135"/>
              <a:gd name="T2" fmla="*/ 2147483646 w 87"/>
              <a:gd name="T3" fmla="*/ 2147483646 h 135"/>
              <a:gd name="T4" fmla="*/ 0 w 87"/>
              <a:gd name="T5" fmla="*/ 2147483646 h 135"/>
              <a:gd name="T6" fmla="*/ 0 w 87"/>
              <a:gd name="T7" fmla="*/ 2147483646 h 135"/>
              <a:gd name="T8" fmla="*/ 2147483646 w 87"/>
              <a:gd name="T9" fmla="*/ 2147483646 h 135"/>
              <a:gd name="T10" fmla="*/ 2147483646 w 87"/>
              <a:gd name="T11" fmla="*/ 2147483646 h 135"/>
              <a:gd name="T12" fmla="*/ 2147483646 w 87"/>
              <a:gd name="T13" fmla="*/ 2147483646 h 135"/>
              <a:gd name="T14" fmla="*/ 2147483646 w 87"/>
              <a:gd name="T15" fmla="*/ 2147483646 h 135"/>
              <a:gd name="T16" fmla="*/ 2147483646 w 87"/>
              <a:gd name="T17" fmla="*/ 2147483646 h 135"/>
              <a:gd name="T18" fmla="*/ 2147483646 w 87"/>
              <a:gd name="T19" fmla="*/ 2147483646 h 135"/>
              <a:gd name="T20" fmla="*/ 2147483646 w 87"/>
              <a:gd name="T21" fmla="*/ 2147483646 h 135"/>
              <a:gd name="T22" fmla="*/ 2147483646 w 87"/>
              <a:gd name="T23" fmla="*/ 2147483646 h 135"/>
              <a:gd name="T24" fmla="*/ 2147483646 w 87"/>
              <a:gd name="T25" fmla="*/ 2147483646 h 135"/>
              <a:gd name="T26" fmla="*/ 2147483646 w 87"/>
              <a:gd name="T27" fmla="*/ 2147483646 h 135"/>
              <a:gd name="T28" fmla="*/ 2147483646 w 87"/>
              <a:gd name="T29" fmla="*/ 2147483646 h 135"/>
              <a:gd name="T30" fmla="*/ 2147483646 w 87"/>
              <a:gd name="T31" fmla="*/ 2147483646 h 135"/>
              <a:gd name="T32" fmla="*/ 2147483646 w 87"/>
              <a:gd name="T33" fmla="*/ 2147483646 h 135"/>
              <a:gd name="T34" fmla="*/ 2147483646 w 87"/>
              <a:gd name="T35" fmla="*/ 2147483646 h 135"/>
              <a:gd name="T36" fmla="*/ 2147483646 w 87"/>
              <a:gd name="T37" fmla="*/ 2147483646 h 135"/>
              <a:gd name="T38" fmla="*/ 2147483646 w 87"/>
              <a:gd name="T39" fmla="*/ 2147483646 h 135"/>
              <a:gd name="T40" fmla="*/ 2147483646 w 87"/>
              <a:gd name="T41" fmla="*/ 0 h 135"/>
              <a:gd name="T42" fmla="*/ 2147483646 w 87"/>
              <a:gd name="T43" fmla="*/ 0 h 135"/>
              <a:gd name="T44" fmla="*/ 2147483646 w 87"/>
              <a:gd name="T45" fmla="*/ 2147483646 h 135"/>
              <a:gd name="T46" fmla="*/ 2147483646 w 87"/>
              <a:gd name="T47" fmla="*/ 2147483646 h 135"/>
              <a:gd name="T48" fmla="*/ 2147483646 w 87"/>
              <a:gd name="T49" fmla="*/ 2147483646 h 1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35">
                <a:moveTo>
                  <a:pt x="2" y="124"/>
                </a:moveTo>
                <a:lnTo>
                  <a:pt x="2" y="124"/>
                </a:lnTo>
                <a:lnTo>
                  <a:pt x="0" y="127"/>
                </a:lnTo>
                <a:lnTo>
                  <a:pt x="0" y="129"/>
                </a:lnTo>
                <a:lnTo>
                  <a:pt x="2" y="132"/>
                </a:lnTo>
                <a:lnTo>
                  <a:pt x="3" y="133"/>
                </a:lnTo>
                <a:lnTo>
                  <a:pt x="7" y="135"/>
                </a:lnTo>
                <a:lnTo>
                  <a:pt x="10" y="135"/>
                </a:lnTo>
                <a:lnTo>
                  <a:pt x="11" y="133"/>
                </a:lnTo>
                <a:lnTo>
                  <a:pt x="13" y="132"/>
                </a:lnTo>
                <a:lnTo>
                  <a:pt x="85" y="11"/>
                </a:lnTo>
                <a:lnTo>
                  <a:pt x="87" y="8"/>
                </a:lnTo>
                <a:lnTo>
                  <a:pt x="87" y="5"/>
                </a:lnTo>
                <a:lnTo>
                  <a:pt x="85" y="3"/>
                </a:lnTo>
                <a:lnTo>
                  <a:pt x="84" y="2"/>
                </a:lnTo>
                <a:lnTo>
                  <a:pt x="81" y="0"/>
                </a:lnTo>
                <a:lnTo>
                  <a:pt x="77" y="0"/>
                </a:lnTo>
                <a:lnTo>
                  <a:pt x="76" y="2"/>
                </a:lnTo>
                <a:lnTo>
                  <a:pt x="73" y="3"/>
                </a:lnTo>
                <a:lnTo>
                  <a:pt x="2" y="12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1" name="Freeform 88"/>
          <p:cNvSpPr/>
          <p:nvPr userDrawn="1"/>
        </p:nvSpPr>
        <p:spPr bwMode="auto">
          <a:xfrm>
            <a:off x="8574088" y="2867026"/>
            <a:ext cx="163512" cy="122635"/>
          </a:xfrm>
          <a:custGeom>
            <a:avLst/>
            <a:gdLst>
              <a:gd name="T0" fmla="*/ 2147483646 w 103"/>
              <a:gd name="T1" fmla="*/ 2147483646 h 103"/>
              <a:gd name="T2" fmla="*/ 2147483646 w 103"/>
              <a:gd name="T3" fmla="*/ 2147483646 h 103"/>
              <a:gd name="T4" fmla="*/ 0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0 h 103"/>
              <a:gd name="T30" fmla="*/ 2147483646 w 103"/>
              <a:gd name="T31" fmla="*/ 2147483646 h 103"/>
              <a:gd name="T32" fmla="*/ 2147483646 w 103"/>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103">
                <a:moveTo>
                  <a:pt x="2" y="95"/>
                </a:moveTo>
                <a:lnTo>
                  <a:pt x="2" y="95"/>
                </a:lnTo>
                <a:lnTo>
                  <a:pt x="0" y="99"/>
                </a:lnTo>
                <a:lnTo>
                  <a:pt x="2" y="102"/>
                </a:lnTo>
                <a:lnTo>
                  <a:pt x="5" y="103"/>
                </a:lnTo>
                <a:lnTo>
                  <a:pt x="8" y="102"/>
                </a:lnTo>
                <a:lnTo>
                  <a:pt x="102" y="9"/>
                </a:lnTo>
                <a:lnTo>
                  <a:pt x="103" y="5"/>
                </a:lnTo>
                <a:lnTo>
                  <a:pt x="102" y="2"/>
                </a:lnTo>
                <a:lnTo>
                  <a:pt x="98" y="0"/>
                </a:lnTo>
                <a:lnTo>
                  <a:pt x="95" y="2"/>
                </a:lnTo>
                <a:lnTo>
                  <a:pt x="2" y="9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2" name="Freeform 89"/>
          <p:cNvSpPr/>
          <p:nvPr userDrawn="1"/>
        </p:nvSpPr>
        <p:spPr bwMode="auto">
          <a:xfrm>
            <a:off x="8561389" y="2825355"/>
            <a:ext cx="117475" cy="150019"/>
          </a:xfrm>
          <a:custGeom>
            <a:avLst/>
            <a:gdLst>
              <a:gd name="T0" fmla="*/ 0 w 74"/>
              <a:gd name="T1" fmla="*/ 2147483646 h 126"/>
              <a:gd name="T2" fmla="*/ 0 w 74"/>
              <a:gd name="T3" fmla="*/ 2147483646 h 126"/>
              <a:gd name="T4" fmla="*/ 0 w 74"/>
              <a:gd name="T5" fmla="*/ 2147483646 h 126"/>
              <a:gd name="T6" fmla="*/ 2147483646 w 74"/>
              <a:gd name="T7" fmla="*/ 2147483646 h 126"/>
              <a:gd name="T8" fmla="*/ 2147483646 w 74"/>
              <a:gd name="T9" fmla="*/ 2147483646 h 126"/>
              <a:gd name="T10" fmla="*/ 2147483646 w 74"/>
              <a:gd name="T11" fmla="*/ 2147483646 h 126"/>
              <a:gd name="T12" fmla="*/ 2147483646 w 74"/>
              <a:gd name="T13" fmla="*/ 2147483646 h 126"/>
              <a:gd name="T14" fmla="*/ 2147483646 w 74"/>
              <a:gd name="T15" fmla="*/ 2147483646 h 126"/>
              <a:gd name="T16" fmla="*/ 2147483646 w 74"/>
              <a:gd name="T17" fmla="*/ 2147483646 h 126"/>
              <a:gd name="T18" fmla="*/ 2147483646 w 74"/>
              <a:gd name="T19" fmla="*/ 2147483646 h 126"/>
              <a:gd name="T20" fmla="*/ 2147483646 w 74"/>
              <a:gd name="T21" fmla="*/ 2147483646 h 126"/>
              <a:gd name="T22" fmla="*/ 2147483646 w 74"/>
              <a:gd name="T23" fmla="*/ 2147483646 h 126"/>
              <a:gd name="T24" fmla="*/ 2147483646 w 74"/>
              <a:gd name="T25" fmla="*/ 2147483646 h 126"/>
              <a:gd name="T26" fmla="*/ 2147483646 w 74"/>
              <a:gd name="T27" fmla="*/ 2147483646 h 126"/>
              <a:gd name="T28" fmla="*/ 2147483646 w 74"/>
              <a:gd name="T29" fmla="*/ 0 h 126"/>
              <a:gd name="T30" fmla="*/ 2147483646 w 74"/>
              <a:gd name="T31" fmla="*/ 2147483646 h 126"/>
              <a:gd name="T32" fmla="*/ 0 w 74"/>
              <a:gd name="T33" fmla="*/ 2147483646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26">
                <a:moveTo>
                  <a:pt x="0" y="119"/>
                </a:moveTo>
                <a:lnTo>
                  <a:pt x="0" y="119"/>
                </a:lnTo>
                <a:lnTo>
                  <a:pt x="0" y="122"/>
                </a:lnTo>
                <a:lnTo>
                  <a:pt x="2" y="124"/>
                </a:lnTo>
                <a:lnTo>
                  <a:pt x="5" y="126"/>
                </a:lnTo>
                <a:lnTo>
                  <a:pt x="8" y="122"/>
                </a:lnTo>
                <a:lnTo>
                  <a:pt x="73" y="7"/>
                </a:lnTo>
                <a:lnTo>
                  <a:pt x="74" y="3"/>
                </a:lnTo>
                <a:lnTo>
                  <a:pt x="71" y="2"/>
                </a:lnTo>
                <a:lnTo>
                  <a:pt x="68" y="0"/>
                </a:lnTo>
                <a:lnTo>
                  <a:pt x="66" y="3"/>
                </a:lnTo>
                <a:lnTo>
                  <a:pt x="0" y="11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3" name="Freeform 90"/>
          <p:cNvSpPr/>
          <p:nvPr userDrawn="1"/>
        </p:nvSpPr>
        <p:spPr bwMode="auto">
          <a:xfrm>
            <a:off x="8594726" y="2909889"/>
            <a:ext cx="193675" cy="94060"/>
          </a:xfrm>
          <a:custGeom>
            <a:avLst/>
            <a:gdLst>
              <a:gd name="T0" fmla="*/ 2147483646 w 122"/>
              <a:gd name="T1" fmla="*/ 2147483646 h 79"/>
              <a:gd name="T2" fmla="*/ 2147483646 w 122"/>
              <a:gd name="T3" fmla="*/ 2147483646 h 79"/>
              <a:gd name="T4" fmla="*/ 0 w 122"/>
              <a:gd name="T5" fmla="*/ 2147483646 h 79"/>
              <a:gd name="T6" fmla="*/ 0 w 122"/>
              <a:gd name="T7" fmla="*/ 2147483646 h 79"/>
              <a:gd name="T8" fmla="*/ 0 w 122"/>
              <a:gd name="T9" fmla="*/ 2147483646 h 79"/>
              <a:gd name="T10" fmla="*/ 0 w 122"/>
              <a:gd name="T11" fmla="*/ 2147483646 h 79"/>
              <a:gd name="T12" fmla="*/ 2147483646 w 122"/>
              <a:gd name="T13" fmla="*/ 2147483646 h 79"/>
              <a:gd name="T14" fmla="*/ 2147483646 w 122"/>
              <a:gd name="T15" fmla="*/ 2147483646 h 79"/>
              <a:gd name="T16" fmla="*/ 2147483646 w 122"/>
              <a:gd name="T17" fmla="*/ 2147483646 h 79"/>
              <a:gd name="T18" fmla="*/ 2147483646 w 122"/>
              <a:gd name="T19" fmla="*/ 2147483646 h 79"/>
              <a:gd name="T20" fmla="*/ 2147483646 w 122"/>
              <a:gd name="T21" fmla="*/ 2147483646 h 79"/>
              <a:gd name="T22" fmla="*/ 2147483646 w 122"/>
              <a:gd name="T23" fmla="*/ 2147483646 h 79"/>
              <a:gd name="T24" fmla="*/ 2147483646 w 122"/>
              <a:gd name="T25" fmla="*/ 2147483646 h 79"/>
              <a:gd name="T26" fmla="*/ 2147483646 w 122"/>
              <a:gd name="T27" fmla="*/ 2147483646 h 79"/>
              <a:gd name="T28" fmla="*/ 2147483646 w 122"/>
              <a:gd name="T29" fmla="*/ 0 h 79"/>
              <a:gd name="T30" fmla="*/ 2147483646 w 122"/>
              <a:gd name="T31" fmla="*/ 2147483646 h 79"/>
              <a:gd name="T32" fmla="*/ 2147483646 w 122"/>
              <a:gd name="T33" fmla="*/ 2147483646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79">
                <a:moveTo>
                  <a:pt x="2" y="71"/>
                </a:moveTo>
                <a:lnTo>
                  <a:pt x="2" y="71"/>
                </a:lnTo>
                <a:lnTo>
                  <a:pt x="0" y="74"/>
                </a:lnTo>
                <a:lnTo>
                  <a:pt x="0" y="77"/>
                </a:lnTo>
                <a:lnTo>
                  <a:pt x="3" y="79"/>
                </a:lnTo>
                <a:lnTo>
                  <a:pt x="7" y="79"/>
                </a:lnTo>
                <a:lnTo>
                  <a:pt x="119" y="8"/>
                </a:lnTo>
                <a:lnTo>
                  <a:pt x="122" y="6"/>
                </a:lnTo>
                <a:lnTo>
                  <a:pt x="121" y="3"/>
                </a:lnTo>
                <a:lnTo>
                  <a:pt x="119" y="0"/>
                </a:lnTo>
                <a:lnTo>
                  <a:pt x="114" y="1"/>
                </a:lnTo>
                <a:lnTo>
                  <a:pt x="2" y="7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4" name="Freeform 91"/>
          <p:cNvSpPr/>
          <p:nvPr userDrawn="1"/>
        </p:nvSpPr>
        <p:spPr bwMode="auto">
          <a:xfrm>
            <a:off x="8534400" y="2806304"/>
            <a:ext cx="76200" cy="160734"/>
          </a:xfrm>
          <a:custGeom>
            <a:avLst/>
            <a:gdLst>
              <a:gd name="T0" fmla="*/ 0 w 48"/>
              <a:gd name="T1" fmla="*/ 2147483646 h 135"/>
              <a:gd name="T2" fmla="*/ 0 w 48"/>
              <a:gd name="T3" fmla="*/ 2147483646 h 135"/>
              <a:gd name="T4" fmla="*/ 0 w 48"/>
              <a:gd name="T5" fmla="*/ 2147483646 h 135"/>
              <a:gd name="T6" fmla="*/ 2147483646 w 48"/>
              <a:gd name="T7" fmla="*/ 2147483646 h 135"/>
              <a:gd name="T8" fmla="*/ 2147483646 w 48"/>
              <a:gd name="T9" fmla="*/ 2147483646 h 135"/>
              <a:gd name="T10" fmla="*/ 2147483646 w 48"/>
              <a:gd name="T11" fmla="*/ 2147483646 h 135"/>
              <a:gd name="T12" fmla="*/ 2147483646 w 48"/>
              <a:gd name="T13" fmla="*/ 2147483646 h 135"/>
              <a:gd name="T14" fmla="*/ 2147483646 w 48"/>
              <a:gd name="T15" fmla="*/ 2147483646 h 135"/>
              <a:gd name="T16" fmla="*/ 2147483646 w 48"/>
              <a:gd name="T17" fmla="*/ 2147483646 h 135"/>
              <a:gd name="T18" fmla="*/ 2147483646 w 48"/>
              <a:gd name="T19" fmla="*/ 2147483646 h 135"/>
              <a:gd name="T20" fmla="*/ 2147483646 w 48"/>
              <a:gd name="T21" fmla="*/ 2147483646 h 135"/>
              <a:gd name="T22" fmla="*/ 2147483646 w 48"/>
              <a:gd name="T23" fmla="*/ 0 h 135"/>
              <a:gd name="T24" fmla="*/ 2147483646 w 48"/>
              <a:gd name="T25" fmla="*/ 0 h 135"/>
              <a:gd name="T26" fmla="*/ 2147483646 w 48"/>
              <a:gd name="T27" fmla="*/ 0 h 135"/>
              <a:gd name="T28" fmla="*/ 2147483646 w 48"/>
              <a:gd name="T29" fmla="*/ 0 h 135"/>
              <a:gd name="T30" fmla="*/ 2147483646 w 48"/>
              <a:gd name="T31" fmla="*/ 2147483646 h 135"/>
              <a:gd name="T32" fmla="*/ 0 w 48"/>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35">
                <a:moveTo>
                  <a:pt x="0" y="129"/>
                </a:moveTo>
                <a:lnTo>
                  <a:pt x="0" y="129"/>
                </a:lnTo>
                <a:lnTo>
                  <a:pt x="0" y="132"/>
                </a:lnTo>
                <a:lnTo>
                  <a:pt x="3" y="135"/>
                </a:lnTo>
                <a:lnTo>
                  <a:pt x="6" y="133"/>
                </a:lnTo>
                <a:lnTo>
                  <a:pt x="8" y="132"/>
                </a:lnTo>
                <a:lnTo>
                  <a:pt x="48" y="5"/>
                </a:lnTo>
                <a:lnTo>
                  <a:pt x="48" y="2"/>
                </a:lnTo>
                <a:lnTo>
                  <a:pt x="45" y="0"/>
                </a:lnTo>
                <a:lnTo>
                  <a:pt x="41" y="0"/>
                </a:lnTo>
                <a:lnTo>
                  <a:pt x="40" y="2"/>
                </a:lnTo>
                <a:lnTo>
                  <a:pt x="0" y="1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5" name="Freeform 92"/>
          <p:cNvSpPr/>
          <p:nvPr userDrawn="1"/>
        </p:nvSpPr>
        <p:spPr bwMode="auto">
          <a:xfrm>
            <a:off x="8597901" y="2957512"/>
            <a:ext cx="206375" cy="72629"/>
          </a:xfrm>
          <a:custGeom>
            <a:avLst/>
            <a:gdLst>
              <a:gd name="T0" fmla="*/ 2147483646 w 130"/>
              <a:gd name="T1" fmla="*/ 2147483646 h 61"/>
              <a:gd name="T2" fmla="*/ 2147483646 w 130"/>
              <a:gd name="T3" fmla="*/ 2147483646 h 61"/>
              <a:gd name="T4" fmla="*/ 0 w 130"/>
              <a:gd name="T5" fmla="*/ 2147483646 h 61"/>
              <a:gd name="T6" fmla="*/ 0 w 130"/>
              <a:gd name="T7" fmla="*/ 2147483646 h 61"/>
              <a:gd name="T8" fmla="*/ 0 w 130"/>
              <a:gd name="T9" fmla="*/ 2147483646 h 61"/>
              <a:gd name="T10" fmla="*/ 0 w 130"/>
              <a:gd name="T11" fmla="*/ 2147483646 h 61"/>
              <a:gd name="T12" fmla="*/ 2147483646 w 130"/>
              <a:gd name="T13" fmla="*/ 2147483646 h 61"/>
              <a:gd name="T14" fmla="*/ 2147483646 w 130"/>
              <a:gd name="T15" fmla="*/ 2147483646 h 61"/>
              <a:gd name="T16" fmla="*/ 2147483646 w 130"/>
              <a:gd name="T17" fmla="*/ 2147483646 h 61"/>
              <a:gd name="T18" fmla="*/ 2147483646 w 130"/>
              <a:gd name="T19" fmla="*/ 2147483646 h 61"/>
              <a:gd name="T20" fmla="*/ 2147483646 w 130"/>
              <a:gd name="T21" fmla="*/ 2147483646 h 61"/>
              <a:gd name="T22" fmla="*/ 2147483646 w 130"/>
              <a:gd name="T23" fmla="*/ 2147483646 h 61"/>
              <a:gd name="T24" fmla="*/ 2147483646 w 130"/>
              <a:gd name="T25" fmla="*/ 2147483646 h 61"/>
              <a:gd name="T26" fmla="*/ 2147483646 w 130"/>
              <a:gd name="T27" fmla="*/ 2147483646 h 61"/>
              <a:gd name="T28" fmla="*/ 2147483646 w 130"/>
              <a:gd name="T29" fmla="*/ 0 h 61"/>
              <a:gd name="T30" fmla="*/ 2147483646 w 130"/>
              <a:gd name="T31" fmla="*/ 0 h 61"/>
              <a:gd name="T32" fmla="*/ 2147483646 w 130"/>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1">
                <a:moveTo>
                  <a:pt x="3" y="53"/>
                </a:moveTo>
                <a:lnTo>
                  <a:pt x="3" y="53"/>
                </a:lnTo>
                <a:lnTo>
                  <a:pt x="0" y="55"/>
                </a:lnTo>
                <a:lnTo>
                  <a:pt x="0" y="58"/>
                </a:lnTo>
                <a:lnTo>
                  <a:pt x="3" y="61"/>
                </a:lnTo>
                <a:lnTo>
                  <a:pt x="6" y="61"/>
                </a:lnTo>
                <a:lnTo>
                  <a:pt x="129" y="8"/>
                </a:lnTo>
                <a:lnTo>
                  <a:pt x="130" y="6"/>
                </a:lnTo>
                <a:lnTo>
                  <a:pt x="130" y="2"/>
                </a:lnTo>
                <a:lnTo>
                  <a:pt x="129" y="0"/>
                </a:lnTo>
                <a:lnTo>
                  <a:pt x="125" y="0"/>
                </a:lnTo>
                <a:lnTo>
                  <a:pt x="3" y="5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6" name="Freeform 93"/>
          <p:cNvSpPr/>
          <p:nvPr userDrawn="1"/>
        </p:nvSpPr>
        <p:spPr bwMode="auto">
          <a:xfrm>
            <a:off x="8589964" y="3008710"/>
            <a:ext cx="219075" cy="42863"/>
          </a:xfrm>
          <a:custGeom>
            <a:avLst/>
            <a:gdLst>
              <a:gd name="T0" fmla="*/ 2147483646 w 138"/>
              <a:gd name="T1" fmla="*/ 2147483646 h 36"/>
              <a:gd name="T2" fmla="*/ 2147483646 w 138"/>
              <a:gd name="T3" fmla="*/ 2147483646 h 36"/>
              <a:gd name="T4" fmla="*/ 0 w 138"/>
              <a:gd name="T5" fmla="*/ 2147483646 h 36"/>
              <a:gd name="T6" fmla="*/ 0 w 138"/>
              <a:gd name="T7" fmla="*/ 2147483646 h 36"/>
              <a:gd name="T8" fmla="*/ 0 w 138"/>
              <a:gd name="T9" fmla="*/ 2147483646 h 36"/>
              <a:gd name="T10" fmla="*/ 0 w 138"/>
              <a:gd name="T11" fmla="*/ 2147483646 h 36"/>
              <a:gd name="T12" fmla="*/ 2147483646 w 138"/>
              <a:gd name="T13" fmla="*/ 2147483646 h 36"/>
              <a:gd name="T14" fmla="*/ 2147483646 w 138"/>
              <a:gd name="T15" fmla="*/ 2147483646 h 36"/>
              <a:gd name="T16" fmla="*/ 2147483646 w 138"/>
              <a:gd name="T17" fmla="*/ 2147483646 h 36"/>
              <a:gd name="T18" fmla="*/ 2147483646 w 138"/>
              <a:gd name="T19" fmla="*/ 2147483646 h 36"/>
              <a:gd name="T20" fmla="*/ 2147483646 w 138"/>
              <a:gd name="T21" fmla="*/ 2147483646 h 36"/>
              <a:gd name="T22" fmla="*/ 2147483646 w 138"/>
              <a:gd name="T23" fmla="*/ 2147483646 h 36"/>
              <a:gd name="T24" fmla="*/ 2147483646 w 138"/>
              <a:gd name="T25" fmla="*/ 2147483646 h 36"/>
              <a:gd name="T26" fmla="*/ 2147483646 w 138"/>
              <a:gd name="T27" fmla="*/ 2147483646 h 36"/>
              <a:gd name="T28" fmla="*/ 2147483646 w 138"/>
              <a:gd name="T29" fmla="*/ 2147483646 h 36"/>
              <a:gd name="T30" fmla="*/ 2147483646 w 138"/>
              <a:gd name="T31" fmla="*/ 0 h 36"/>
              <a:gd name="T32" fmla="*/ 2147483646 w 138"/>
              <a:gd name="T33" fmla="*/ 214748364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8" h="36">
                <a:moveTo>
                  <a:pt x="3" y="26"/>
                </a:moveTo>
                <a:lnTo>
                  <a:pt x="3" y="26"/>
                </a:lnTo>
                <a:lnTo>
                  <a:pt x="0" y="28"/>
                </a:lnTo>
                <a:lnTo>
                  <a:pt x="0" y="33"/>
                </a:lnTo>
                <a:lnTo>
                  <a:pt x="2" y="34"/>
                </a:lnTo>
                <a:lnTo>
                  <a:pt x="5" y="36"/>
                </a:lnTo>
                <a:lnTo>
                  <a:pt x="135" y="10"/>
                </a:lnTo>
                <a:lnTo>
                  <a:pt x="138" y="7"/>
                </a:lnTo>
                <a:lnTo>
                  <a:pt x="138" y="4"/>
                </a:lnTo>
                <a:lnTo>
                  <a:pt x="137" y="2"/>
                </a:lnTo>
                <a:lnTo>
                  <a:pt x="134" y="0"/>
                </a:lnTo>
                <a:lnTo>
                  <a:pt x="3" y="2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7" name="Freeform 94"/>
          <p:cNvSpPr/>
          <p:nvPr userDrawn="1"/>
        </p:nvSpPr>
        <p:spPr bwMode="auto">
          <a:xfrm>
            <a:off x="8574089" y="3058717"/>
            <a:ext cx="222250" cy="21431"/>
          </a:xfrm>
          <a:custGeom>
            <a:avLst/>
            <a:gdLst>
              <a:gd name="T0" fmla="*/ 2147483646 w 140"/>
              <a:gd name="T1" fmla="*/ 0 h 18"/>
              <a:gd name="T2" fmla="*/ 2147483646 w 140"/>
              <a:gd name="T3" fmla="*/ 0 h 18"/>
              <a:gd name="T4" fmla="*/ 2147483646 w 140"/>
              <a:gd name="T5" fmla="*/ 2147483646 h 18"/>
              <a:gd name="T6" fmla="*/ 0 w 140"/>
              <a:gd name="T7" fmla="*/ 2147483646 h 18"/>
              <a:gd name="T8" fmla="*/ 0 w 140"/>
              <a:gd name="T9" fmla="*/ 2147483646 h 18"/>
              <a:gd name="T10" fmla="*/ 0 w 140"/>
              <a:gd name="T11" fmla="*/ 2147483646 h 18"/>
              <a:gd name="T12" fmla="*/ 2147483646 w 140"/>
              <a:gd name="T13" fmla="*/ 2147483646 h 18"/>
              <a:gd name="T14" fmla="*/ 2147483646 w 140"/>
              <a:gd name="T15" fmla="*/ 2147483646 h 18"/>
              <a:gd name="T16" fmla="*/ 2147483646 w 140"/>
              <a:gd name="T17" fmla="*/ 2147483646 h 18"/>
              <a:gd name="T18" fmla="*/ 2147483646 w 140"/>
              <a:gd name="T19" fmla="*/ 2147483646 h 18"/>
              <a:gd name="T20" fmla="*/ 2147483646 w 140"/>
              <a:gd name="T21" fmla="*/ 2147483646 h 18"/>
              <a:gd name="T22" fmla="*/ 2147483646 w 140"/>
              <a:gd name="T23" fmla="*/ 2147483646 h 18"/>
              <a:gd name="T24" fmla="*/ 2147483646 w 140"/>
              <a:gd name="T25" fmla="*/ 2147483646 h 18"/>
              <a:gd name="T26" fmla="*/ 2147483646 w 140"/>
              <a:gd name="T27" fmla="*/ 2147483646 h 18"/>
              <a:gd name="T28" fmla="*/ 2147483646 w 140"/>
              <a:gd name="T29" fmla="*/ 2147483646 h 18"/>
              <a:gd name="T30" fmla="*/ 2147483646 w 140"/>
              <a:gd name="T31" fmla="*/ 2147483646 h 18"/>
              <a:gd name="T32" fmla="*/ 2147483646 w 140"/>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18">
                <a:moveTo>
                  <a:pt x="5" y="0"/>
                </a:moveTo>
                <a:lnTo>
                  <a:pt x="5" y="0"/>
                </a:lnTo>
                <a:lnTo>
                  <a:pt x="2" y="2"/>
                </a:lnTo>
                <a:lnTo>
                  <a:pt x="0" y="5"/>
                </a:lnTo>
                <a:lnTo>
                  <a:pt x="2" y="8"/>
                </a:lnTo>
                <a:lnTo>
                  <a:pt x="5" y="10"/>
                </a:lnTo>
                <a:lnTo>
                  <a:pt x="135" y="18"/>
                </a:lnTo>
                <a:lnTo>
                  <a:pt x="139" y="18"/>
                </a:lnTo>
                <a:lnTo>
                  <a:pt x="140" y="15"/>
                </a:lnTo>
                <a:lnTo>
                  <a:pt x="139" y="12"/>
                </a:lnTo>
                <a:lnTo>
                  <a:pt x="135" y="10"/>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8" name="Freeform 95"/>
          <p:cNvSpPr/>
          <p:nvPr userDrawn="1"/>
        </p:nvSpPr>
        <p:spPr bwMode="auto">
          <a:xfrm>
            <a:off x="8502651" y="2799161"/>
            <a:ext cx="20638" cy="167878"/>
          </a:xfrm>
          <a:custGeom>
            <a:avLst/>
            <a:gdLst>
              <a:gd name="T0" fmla="*/ 0 w 13"/>
              <a:gd name="T1" fmla="*/ 2147483646 h 141"/>
              <a:gd name="T2" fmla="*/ 0 w 13"/>
              <a:gd name="T3" fmla="*/ 2147483646 h 141"/>
              <a:gd name="T4" fmla="*/ 2147483646 w 13"/>
              <a:gd name="T5" fmla="*/ 2147483646 h 141"/>
              <a:gd name="T6" fmla="*/ 2147483646 w 13"/>
              <a:gd name="T7" fmla="*/ 2147483646 h 141"/>
              <a:gd name="T8" fmla="*/ 2147483646 w 13"/>
              <a:gd name="T9" fmla="*/ 2147483646 h 141"/>
              <a:gd name="T10" fmla="*/ 2147483646 w 13"/>
              <a:gd name="T11" fmla="*/ 2147483646 h 141"/>
              <a:gd name="T12" fmla="*/ 2147483646 w 13"/>
              <a:gd name="T13" fmla="*/ 2147483646 h 141"/>
              <a:gd name="T14" fmla="*/ 2147483646 w 13"/>
              <a:gd name="T15" fmla="*/ 2147483646 h 141"/>
              <a:gd name="T16" fmla="*/ 2147483646 w 13"/>
              <a:gd name="T17" fmla="*/ 2147483646 h 141"/>
              <a:gd name="T18" fmla="*/ 2147483646 w 13"/>
              <a:gd name="T19" fmla="*/ 2147483646 h 141"/>
              <a:gd name="T20" fmla="*/ 2147483646 w 13"/>
              <a:gd name="T21" fmla="*/ 2147483646 h 141"/>
              <a:gd name="T22" fmla="*/ 2147483646 w 13"/>
              <a:gd name="T23" fmla="*/ 0 h 141"/>
              <a:gd name="T24" fmla="*/ 2147483646 w 13"/>
              <a:gd name="T25" fmla="*/ 0 h 141"/>
              <a:gd name="T26" fmla="*/ 2147483646 w 13"/>
              <a:gd name="T27" fmla="*/ 0 h 141"/>
              <a:gd name="T28" fmla="*/ 2147483646 w 13"/>
              <a:gd name="T29" fmla="*/ 2147483646 h 141"/>
              <a:gd name="T30" fmla="*/ 2147483646 w 13"/>
              <a:gd name="T31" fmla="*/ 2147483646 h 141"/>
              <a:gd name="T32" fmla="*/ 0 w 13"/>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41">
                <a:moveTo>
                  <a:pt x="0" y="136"/>
                </a:moveTo>
                <a:lnTo>
                  <a:pt x="0" y="136"/>
                </a:lnTo>
                <a:lnTo>
                  <a:pt x="2" y="139"/>
                </a:lnTo>
                <a:lnTo>
                  <a:pt x="5" y="141"/>
                </a:lnTo>
                <a:lnTo>
                  <a:pt x="8" y="139"/>
                </a:lnTo>
                <a:lnTo>
                  <a:pt x="10" y="136"/>
                </a:lnTo>
                <a:lnTo>
                  <a:pt x="13" y="4"/>
                </a:lnTo>
                <a:lnTo>
                  <a:pt x="13" y="1"/>
                </a:lnTo>
                <a:lnTo>
                  <a:pt x="10" y="0"/>
                </a:lnTo>
                <a:lnTo>
                  <a:pt x="7" y="1"/>
                </a:lnTo>
                <a:lnTo>
                  <a:pt x="5" y="4"/>
                </a:lnTo>
                <a:lnTo>
                  <a:pt x="0" y="1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09" name="Freeform 96"/>
          <p:cNvSpPr/>
          <p:nvPr userDrawn="1"/>
        </p:nvSpPr>
        <p:spPr bwMode="auto">
          <a:xfrm>
            <a:off x="8439150" y="2808685"/>
            <a:ext cx="46038" cy="166688"/>
          </a:xfrm>
          <a:custGeom>
            <a:avLst/>
            <a:gdLst>
              <a:gd name="T0" fmla="*/ 2147483646 w 29"/>
              <a:gd name="T1" fmla="*/ 2147483646 h 140"/>
              <a:gd name="T2" fmla="*/ 2147483646 w 29"/>
              <a:gd name="T3" fmla="*/ 2147483646 h 140"/>
              <a:gd name="T4" fmla="*/ 2147483646 w 29"/>
              <a:gd name="T5" fmla="*/ 2147483646 h 140"/>
              <a:gd name="T6" fmla="*/ 2147483646 w 29"/>
              <a:gd name="T7" fmla="*/ 2147483646 h 140"/>
              <a:gd name="T8" fmla="*/ 2147483646 w 29"/>
              <a:gd name="T9" fmla="*/ 2147483646 h 140"/>
              <a:gd name="T10" fmla="*/ 2147483646 w 29"/>
              <a:gd name="T11" fmla="*/ 2147483646 h 140"/>
              <a:gd name="T12" fmla="*/ 2147483646 w 29"/>
              <a:gd name="T13" fmla="*/ 2147483646 h 140"/>
              <a:gd name="T14" fmla="*/ 2147483646 w 29"/>
              <a:gd name="T15" fmla="*/ 2147483646 h 140"/>
              <a:gd name="T16" fmla="*/ 2147483646 w 29"/>
              <a:gd name="T17" fmla="*/ 2147483646 h 140"/>
              <a:gd name="T18" fmla="*/ 2147483646 w 29"/>
              <a:gd name="T19" fmla="*/ 2147483646 h 140"/>
              <a:gd name="T20" fmla="*/ 2147483646 w 29"/>
              <a:gd name="T21" fmla="*/ 0 h 140"/>
              <a:gd name="T22" fmla="*/ 2147483646 w 29"/>
              <a:gd name="T23" fmla="*/ 0 h 140"/>
              <a:gd name="T24" fmla="*/ 2147483646 w 29"/>
              <a:gd name="T25" fmla="*/ 0 h 140"/>
              <a:gd name="T26" fmla="*/ 2147483646 w 29"/>
              <a:gd name="T27" fmla="*/ 0 h 140"/>
              <a:gd name="T28" fmla="*/ 0 w 29"/>
              <a:gd name="T29" fmla="*/ 2147483646 h 140"/>
              <a:gd name="T30" fmla="*/ 0 w 29"/>
              <a:gd name="T31" fmla="*/ 2147483646 h 140"/>
              <a:gd name="T32" fmla="*/ 2147483646 w 29"/>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40">
                <a:moveTo>
                  <a:pt x="19" y="136"/>
                </a:moveTo>
                <a:lnTo>
                  <a:pt x="19" y="136"/>
                </a:lnTo>
                <a:lnTo>
                  <a:pt x="21" y="138"/>
                </a:lnTo>
                <a:lnTo>
                  <a:pt x="24" y="140"/>
                </a:lnTo>
                <a:lnTo>
                  <a:pt x="28" y="138"/>
                </a:lnTo>
                <a:lnTo>
                  <a:pt x="29" y="135"/>
                </a:lnTo>
                <a:lnTo>
                  <a:pt x="8" y="3"/>
                </a:lnTo>
                <a:lnTo>
                  <a:pt x="7" y="0"/>
                </a:lnTo>
                <a:lnTo>
                  <a:pt x="3" y="0"/>
                </a:lnTo>
                <a:lnTo>
                  <a:pt x="0" y="1"/>
                </a:lnTo>
                <a:lnTo>
                  <a:pt x="0" y="4"/>
                </a:lnTo>
                <a:lnTo>
                  <a:pt x="19" y="1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0" name="Freeform 97"/>
          <p:cNvSpPr/>
          <p:nvPr userDrawn="1"/>
        </p:nvSpPr>
        <p:spPr bwMode="auto">
          <a:xfrm>
            <a:off x="8372476" y="2834878"/>
            <a:ext cx="92075" cy="157163"/>
          </a:xfrm>
          <a:custGeom>
            <a:avLst/>
            <a:gdLst>
              <a:gd name="T0" fmla="*/ 2147483646 w 58"/>
              <a:gd name="T1" fmla="*/ 2147483646 h 132"/>
              <a:gd name="T2" fmla="*/ 2147483646 w 58"/>
              <a:gd name="T3" fmla="*/ 2147483646 h 132"/>
              <a:gd name="T4" fmla="*/ 2147483646 w 58"/>
              <a:gd name="T5" fmla="*/ 2147483646 h 132"/>
              <a:gd name="T6" fmla="*/ 2147483646 w 58"/>
              <a:gd name="T7" fmla="*/ 2147483646 h 132"/>
              <a:gd name="T8" fmla="*/ 2147483646 w 58"/>
              <a:gd name="T9" fmla="*/ 2147483646 h 132"/>
              <a:gd name="T10" fmla="*/ 2147483646 w 58"/>
              <a:gd name="T11" fmla="*/ 2147483646 h 132"/>
              <a:gd name="T12" fmla="*/ 2147483646 w 58"/>
              <a:gd name="T13" fmla="*/ 2147483646 h 132"/>
              <a:gd name="T14" fmla="*/ 2147483646 w 58"/>
              <a:gd name="T15" fmla="*/ 2147483646 h 132"/>
              <a:gd name="T16" fmla="*/ 2147483646 w 58"/>
              <a:gd name="T17" fmla="*/ 2147483646 h 132"/>
              <a:gd name="T18" fmla="*/ 2147483646 w 58"/>
              <a:gd name="T19" fmla="*/ 2147483646 h 132"/>
              <a:gd name="T20" fmla="*/ 2147483646 w 58"/>
              <a:gd name="T21" fmla="*/ 0 h 132"/>
              <a:gd name="T22" fmla="*/ 2147483646 w 58"/>
              <a:gd name="T23" fmla="*/ 0 h 132"/>
              <a:gd name="T24" fmla="*/ 2147483646 w 58"/>
              <a:gd name="T25" fmla="*/ 0 h 132"/>
              <a:gd name="T26" fmla="*/ 2147483646 w 58"/>
              <a:gd name="T27" fmla="*/ 0 h 132"/>
              <a:gd name="T28" fmla="*/ 0 w 58"/>
              <a:gd name="T29" fmla="*/ 2147483646 h 132"/>
              <a:gd name="T30" fmla="*/ 0 w 58"/>
              <a:gd name="T31" fmla="*/ 2147483646 h 132"/>
              <a:gd name="T32" fmla="*/ 2147483646 w 58"/>
              <a:gd name="T33" fmla="*/ 2147483646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32">
                <a:moveTo>
                  <a:pt x="50" y="129"/>
                </a:moveTo>
                <a:lnTo>
                  <a:pt x="50" y="129"/>
                </a:lnTo>
                <a:lnTo>
                  <a:pt x="52" y="132"/>
                </a:lnTo>
                <a:lnTo>
                  <a:pt x="57" y="132"/>
                </a:lnTo>
                <a:lnTo>
                  <a:pt x="58" y="129"/>
                </a:lnTo>
                <a:lnTo>
                  <a:pt x="58" y="126"/>
                </a:lnTo>
                <a:lnTo>
                  <a:pt x="8" y="3"/>
                </a:lnTo>
                <a:lnTo>
                  <a:pt x="5" y="0"/>
                </a:lnTo>
                <a:lnTo>
                  <a:pt x="2" y="0"/>
                </a:lnTo>
                <a:lnTo>
                  <a:pt x="0" y="3"/>
                </a:lnTo>
                <a:lnTo>
                  <a:pt x="0" y="7"/>
                </a:lnTo>
                <a:lnTo>
                  <a:pt x="50" y="1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1" name="Freeform 98"/>
          <p:cNvSpPr/>
          <p:nvPr userDrawn="1"/>
        </p:nvSpPr>
        <p:spPr bwMode="auto">
          <a:xfrm>
            <a:off x="8321675" y="2869406"/>
            <a:ext cx="133350" cy="139304"/>
          </a:xfrm>
          <a:custGeom>
            <a:avLst/>
            <a:gdLst>
              <a:gd name="T0" fmla="*/ 2147483646 w 84"/>
              <a:gd name="T1" fmla="*/ 2147483646 h 117"/>
              <a:gd name="T2" fmla="*/ 2147483646 w 84"/>
              <a:gd name="T3" fmla="*/ 2147483646 h 117"/>
              <a:gd name="T4" fmla="*/ 2147483646 w 84"/>
              <a:gd name="T5" fmla="*/ 2147483646 h 117"/>
              <a:gd name="T6" fmla="*/ 2147483646 w 84"/>
              <a:gd name="T7" fmla="*/ 2147483646 h 117"/>
              <a:gd name="T8" fmla="*/ 2147483646 w 84"/>
              <a:gd name="T9" fmla="*/ 2147483646 h 117"/>
              <a:gd name="T10" fmla="*/ 2147483646 w 84"/>
              <a:gd name="T11" fmla="*/ 2147483646 h 117"/>
              <a:gd name="T12" fmla="*/ 2147483646 w 84"/>
              <a:gd name="T13" fmla="*/ 2147483646 h 117"/>
              <a:gd name="T14" fmla="*/ 2147483646 w 84"/>
              <a:gd name="T15" fmla="*/ 2147483646 h 117"/>
              <a:gd name="T16" fmla="*/ 2147483646 w 84"/>
              <a:gd name="T17" fmla="*/ 2147483646 h 117"/>
              <a:gd name="T18" fmla="*/ 2147483646 w 84"/>
              <a:gd name="T19" fmla="*/ 2147483646 h 117"/>
              <a:gd name="T20" fmla="*/ 2147483646 w 84"/>
              <a:gd name="T21" fmla="*/ 0 h 117"/>
              <a:gd name="T22" fmla="*/ 2147483646 w 84"/>
              <a:gd name="T23" fmla="*/ 0 h 117"/>
              <a:gd name="T24" fmla="*/ 2147483646 w 84"/>
              <a:gd name="T25" fmla="*/ 0 h 117"/>
              <a:gd name="T26" fmla="*/ 2147483646 w 84"/>
              <a:gd name="T27" fmla="*/ 0 h 117"/>
              <a:gd name="T28" fmla="*/ 0 w 84"/>
              <a:gd name="T29" fmla="*/ 2147483646 h 117"/>
              <a:gd name="T30" fmla="*/ 0 w 84"/>
              <a:gd name="T31" fmla="*/ 2147483646 h 117"/>
              <a:gd name="T32" fmla="*/ 2147483646 w 84"/>
              <a:gd name="T33" fmla="*/ 2147483646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117">
                <a:moveTo>
                  <a:pt x="76" y="116"/>
                </a:moveTo>
                <a:lnTo>
                  <a:pt x="76" y="116"/>
                </a:lnTo>
                <a:lnTo>
                  <a:pt x="79" y="117"/>
                </a:lnTo>
                <a:lnTo>
                  <a:pt x="82" y="117"/>
                </a:lnTo>
                <a:lnTo>
                  <a:pt x="84" y="114"/>
                </a:lnTo>
                <a:lnTo>
                  <a:pt x="84" y="111"/>
                </a:lnTo>
                <a:lnTo>
                  <a:pt x="8" y="2"/>
                </a:lnTo>
                <a:lnTo>
                  <a:pt x="5" y="0"/>
                </a:lnTo>
                <a:lnTo>
                  <a:pt x="2" y="0"/>
                </a:lnTo>
                <a:lnTo>
                  <a:pt x="0" y="3"/>
                </a:lnTo>
                <a:lnTo>
                  <a:pt x="0" y="7"/>
                </a:lnTo>
                <a:lnTo>
                  <a:pt x="76" y="1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2" name="Freeform 99"/>
          <p:cNvSpPr/>
          <p:nvPr userDrawn="1"/>
        </p:nvSpPr>
        <p:spPr bwMode="auto">
          <a:xfrm>
            <a:off x="8674101" y="3115866"/>
            <a:ext cx="163513" cy="122634"/>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0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0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24" y="9"/>
                </a:moveTo>
                <a:lnTo>
                  <a:pt x="24" y="9"/>
                </a:lnTo>
                <a:lnTo>
                  <a:pt x="16" y="17"/>
                </a:lnTo>
                <a:lnTo>
                  <a:pt x="10" y="23"/>
                </a:lnTo>
                <a:lnTo>
                  <a:pt x="5" y="33"/>
                </a:lnTo>
                <a:lnTo>
                  <a:pt x="2" y="42"/>
                </a:lnTo>
                <a:lnTo>
                  <a:pt x="0" y="52"/>
                </a:lnTo>
                <a:lnTo>
                  <a:pt x="2" y="62"/>
                </a:lnTo>
                <a:lnTo>
                  <a:pt x="3" y="71"/>
                </a:lnTo>
                <a:lnTo>
                  <a:pt x="8" y="81"/>
                </a:lnTo>
                <a:lnTo>
                  <a:pt x="15" y="89"/>
                </a:lnTo>
                <a:lnTo>
                  <a:pt x="23" y="95"/>
                </a:lnTo>
                <a:lnTo>
                  <a:pt x="31" y="100"/>
                </a:lnTo>
                <a:lnTo>
                  <a:pt x="40" y="103"/>
                </a:lnTo>
                <a:lnTo>
                  <a:pt x="50" y="103"/>
                </a:lnTo>
                <a:lnTo>
                  <a:pt x="61" y="103"/>
                </a:lnTo>
                <a:lnTo>
                  <a:pt x="71" y="100"/>
                </a:lnTo>
                <a:lnTo>
                  <a:pt x="79" y="95"/>
                </a:lnTo>
                <a:lnTo>
                  <a:pt x="87" y="89"/>
                </a:lnTo>
                <a:lnTo>
                  <a:pt x="93" y="81"/>
                </a:lnTo>
                <a:lnTo>
                  <a:pt x="98" y="73"/>
                </a:lnTo>
                <a:lnTo>
                  <a:pt x="101" y="63"/>
                </a:lnTo>
                <a:lnTo>
                  <a:pt x="103" y="54"/>
                </a:lnTo>
                <a:lnTo>
                  <a:pt x="103" y="44"/>
                </a:lnTo>
                <a:lnTo>
                  <a:pt x="100" y="34"/>
                </a:lnTo>
                <a:lnTo>
                  <a:pt x="95" y="25"/>
                </a:lnTo>
                <a:lnTo>
                  <a:pt x="89" y="17"/>
                </a:lnTo>
                <a:lnTo>
                  <a:pt x="81" y="10"/>
                </a:lnTo>
                <a:lnTo>
                  <a:pt x="72" y="5"/>
                </a:lnTo>
                <a:lnTo>
                  <a:pt x="63" y="2"/>
                </a:lnTo>
                <a:lnTo>
                  <a:pt x="53" y="0"/>
                </a:lnTo>
                <a:lnTo>
                  <a:pt x="44" y="2"/>
                </a:lnTo>
                <a:lnTo>
                  <a:pt x="34" y="5"/>
                </a:lnTo>
                <a:lnTo>
                  <a:pt x="24" y="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3" name="Freeform 100"/>
          <p:cNvSpPr/>
          <p:nvPr userDrawn="1"/>
        </p:nvSpPr>
        <p:spPr bwMode="auto">
          <a:xfrm>
            <a:off x="8416925" y="3278983"/>
            <a:ext cx="104775" cy="78581"/>
          </a:xfrm>
          <a:custGeom>
            <a:avLst/>
            <a:gdLst>
              <a:gd name="T0" fmla="*/ 2147483646 w 66"/>
              <a:gd name="T1" fmla="*/ 2147483646 h 66"/>
              <a:gd name="T2" fmla="*/ 2147483646 w 66"/>
              <a:gd name="T3" fmla="*/ 2147483646 h 66"/>
              <a:gd name="T4" fmla="*/ 2147483646 w 66"/>
              <a:gd name="T5" fmla="*/ 2147483646 h 66"/>
              <a:gd name="T6" fmla="*/ 2147483646 w 66"/>
              <a:gd name="T7" fmla="*/ 2147483646 h 66"/>
              <a:gd name="T8" fmla="*/ 2147483646 w 66"/>
              <a:gd name="T9" fmla="*/ 2147483646 h 66"/>
              <a:gd name="T10" fmla="*/ 2147483646 w 66"/>
              <a:gd name="T11" fmla="*/ 2147483646 h 66"/>
              <a:gd name="T12" fmla="*/ 0 w 66"/>
              <a:gd name="T13" fmla="*/ 2147483646 h 66"/>
              <a:gd name="T14" fmla="*/ 2147483646 w 66"/>
              <a:gd name="T15" fmla="*/ 2147483646 h 66"/>
              <a:gd name="T16" fmla="*/ 2147483646 w 66"/>
              <a:gd name="T17" fmla="*/ 2147483646 h 66"/>
              <a:gd name="T18" fmla="*/ 2147483646 w 66"/>
              <a:gd name="T19" fmla="*/ 2147483646 h 66"/>
              <a:gd name="T20" fmla="*/ 2147483646 w 66"/>
              <a:gd name="T21" fmla="*/ 2147483646 h 66"/>
              <a:gd name="T22" fmla="*/ 2147483646 w 66"/>
              <a:gd name="T23" fmla="*/ 2147483646 h 66"/>
              <a:gd name="T24" fmla="*/ 2147483646 w 66"/>
              <a:gd name="T25" fmla="*/ 2147483646 h 66"/>
              <a:gd name="T26" fmla="*/ 2147483646 w 66"/>
              <a:gd name="T27" fmla="*/ 2147483646 h 66"/>
              <a:gd name="T28" fmla="*/ 2147483646 w 66"/>
              <a:gd name="T29" fmla="*/ 2147483646 h 66"/>
              <a:gd name="T30" fmla="*/ 2147483646 w 66"/>
              <a:gd name="T31" fmla="*/ 2147483646 h 66"/>
              <a:gd name="T32" fmla="*/ 2147483646 w 66"/>
              <a:gd name="T33" fmla="*/ 2147483646 h 66"/>
              <a:gd name="T34" fmla="*/ 2147483646 w 66"/>
              <a:gd name="T35" fmla="*/ 2147483646 h 66"/>
              <a:gd name="T36" fmla="*/ 2147483646 w 66"/>
              <a:gd name="T37" fmla="*/ 2147483646 h 66"/>
              <a:gd name="T38" fmla="*/ 2147483646 w 66"/>
              <a:gd name="T39" fmla="*/ 2147483646 h 66"/>
              <a:gd name="T40" fmla="*/ 2147483646 w 66"/>
              <a:gd name="T41" fmla="*/ 2147483646 h 66"/>
              <a:gd name="T42" fmla="*/ 2147483646 w 66"/>
              <a:gd name="T43" fmla="*/ 2147483646 h 66"/>
              <a:gd name="T44" fmla="*/ 2147483646 w 66"/>
              <a:gd name="T45" fmla="*/ 2147483646 h 66"/>
              <a:gd name="T46" fmla="*/ 2147483646 w 66"/>
              <a:gd name="T47" fmla="*/ 2147483646 h 66"/>
              <a:gd name="T48" fmla="*/ 2147483646 w 66"/>
              <a:gd name="T49" fmla="*/ 2147483646 h 66"/>
              <a:gd name="T50" fmla="*/ 2147483646 w 66"/>
              <a:gd name="T51" fmla="*/ 2147483646 h 66"/>
              <a:gd name="T52" fmla="*/ 2147483646 w 66"/>
              <a:gd name="T53" fmla="*/ 2147483646 h 66"/>
              <a:gd name="T54" fmla="*/ 2147483646 w 66"/>
              <a:gd name="T55" fmla="*/ 2147483646 h 66"/>
              <a:gd name="T56" fmla="*/ 2147483646 w 66"/>
              <a:gd name="T57" fmla="*/ 2147483646 h 66"/>
              <a:gd name="T58" fmla="*/ 2147483646 w 66"/>
              <a:gd name="T59" fmla="*/ 2147483646 h 66"/>
              <a:gd name="T60" fmla="*/ 2147483646 w 66"/>
              <a:gd name="T61" fmla="*/ 2147483646 h 66"/>
              <a:gd name="T62" fmla="*/ 2147483646 w 66"/>
              <a:gd name="T63" fmla="*/ 2147483646 h 66"/>
              <a:gd name="T64" fmla="*/ 2147483646 w 66"/>
              <a:gd name="T65" fmla="*/ 2147483646 h 66"/>
              <a:gd name="T66" fmla="*/ 2147483646 w 66"/>
              <a:gd name="T67" fmla="*/ 0 h 66"/>
              <a:gd name="T68" fmla="*/ 2147483646 w 66"/>
              <a:gd name="T69" fmla="*/ 0 h 66"/>
              <a:gd name="T70" fmla="*/ 2147483646 w 66"/>
              <a:gd name="T71" fmla="*/ 2147483646 h 66"/>
              <a:gd name="T72" fmla="*/ 2147483646 w 66"/>
              <a:gd name="T73" fmla="*/ 2147483646 h 66"/>
              <a:gd name="T74" fmla="*/ 2147483646 w 66"/>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6">
                <a:moveTo>
                  <a:pt x="16" y="5"/>
                </a:moveTo>
                <a:lnTo>
                  <a:pt x="16" y="5"/>
                </a:lnTo>
                <a:lnTo>
                  <a:pt x="11" y="10"/>
                </a:lnTo>
                <a:lnTo>
                  <a:pt x="6" y="15"/>
                </a:lnTo>
                <a:lnTo>
                  <a:pt x="3" y="19"/>
                </a:lnTo>
                <a:lnTo>
                  <a:pt x="1" y="26"/>
                </a:lnTo>
                <a:lnTo>
                  <a:pt x="0" y="32"/>
                </a:lnTo>
                <a:lnTo>
                  <a:pt x="1" y="39"/>
                </a:lnTo>
                <a:lnTo>
                  <a:pt x="3" y="45"/>
                </a:lnTo>
                <a:lnTo>
                  <a:pt x="6" y="50"/>
                </a:lnTo>
                <a:lnTo>
                  <a:pt x="9" y="55"/>
                </a:lnTo>
                <a:lnTo>
                  <a:pt x="14" y="60"/>
                </a:lnTo>
                <a:lnTo>
                  <a:pt x="21" y="63"/>
                </a:lnTo>
                <a:lnTo>
                  <a:pt x="25" y="64"/>
                </a:lnTo>
                <a:lnTo>
                  <a:pt x="32" y="66"/>
                </a:lnTo>
                <a:lnTo>
                  <a:pt x="38" y="64"/>
                </a:lnTo>
                <a:lnTo>
                  <a:pt x="45" y="63"/>
                </a:lnTo>
                <a:lnTo>
                  <a:pt x="51" y="60"/>
                </a:lnTo>
                <a:lnTo>
                  <a:pt x="56" y="56"/>
                </a:lnTo>
                <a:lnTo>
                  <a:pt x="59" y="52"/>
                </a:lnTo>
                <a:lnTo>
                  <a:pt x="62" y="45"/>
                </a:lnTo>
                <a:lnTo>
                  <a:pt x="64" y="40"/>
                </a:lnTo>
                <a:lnTo>
                  <a:pt x="66" y="34"/>
                </a:lnTo>
                <a:lnTo>
                  <a:pt x="66" y="27"/>
                </a:lnTo>
                <a:lnTo>
                  <a:pt x="64" y="21"/>
                </a:lnTo>
                <a:lnTo>
                  <a:pt x="61" y="15"/>
                </a:lnTo>
                <a:lnTo>
                  <a:pt x="56" y="10"/>
                </a:lnTo>
                <a:lnTo>
                  <a:pt x="51" y="7"/>
                </a:lnTo>
                <a:lnTo>
                  <a:pt x="46" y="3"/>
                </a:lnTo>
                <a:lnTo>
                  <a:pt x="40" y="2"/>
                </a:lnTo>
                <a:lnTo>
                  <a:pt x="33" y="0"/>
                </a:lnTo>
                <a:lnTo>
                  <a:pt x="27" y="0"/>
                </a:lnTo>
                <a:lnTo>
                  <a:pt x="21" y="2"/>
                </a:lnTo>
                <a:lnTo>
                  <a:pt x="16"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4" name="Freeform 101"/>
          <p:cNvSpPr/>
          <p:nvPr userDrawn="1"/>
        </p:nvSpPr>
        <p:spPr bwMode="auto">
          <a:xfrm>
            <a:off x="8501063" y="3199211"/>
            <a:ext cx="209550" cy="107156"/>
          </a:xfrm>
          <a:custGeom>
            <a:avLst/>
            <a:gdLst>
              <a:gd name="T0" fmla="*/ 2147483646 w 132"/>
              <a:gd name="T1" fmla="*/ 2147483646 h 90"/>
              <a:gd name="T2" fmla="*/ 2147483646 w 132"/>
              <a:gd name="T3" fmla="*/ 2147483646 h 90"/>
              <a:gd name="T4" fmla="*/ 2147483646 w 132"/>
              <a:gd name="T5" fmla="*/ 2147483646 h 90"/>
              <a:gd name="T6" fmla="*/ 0 w 132"/>
              <a:gd name="T7" fmla="*/ 2147483646 h 90"/>
              <a:gd name="T8" fmla="*/ 0 w 132"/>
              <a:gd name="T9" fmla="*/ 2147483646 h 90"/>
              <a:gd name="T10" fmla="*/ 2147483646 w 132"/>
              <a:gd name="T11" fmla="*/ 2147483646 h 90"/>
              <a:gd name="T12" fmla="*/ 2147483646 w 132"/>
              <a:gd name="T13" fmla="*/ 2147483646 h 90"/>
              <a:gd name="T14" fmla="*/ 2147483646 w 132"/>
              <a:gd name="T15" fmla="*/ 2147483646 h 90"/>
              <a:gd name="T16" fmla="*/ 2147483646 w 132"/>
              <a:gd name="T17" fmla="*/ 2147483646 h 90"/>
              <a:gd name="T18" fmla="*/ 2147483646 w 132"/>
              <a:gd name="T19" fmla="*/ 2147483646 h 90"/>
              <a:gd name="T20" fmla="*/ 2147483646 w 132"/>
              <a:gd name="T21" fmla="*/ 2147483646 h 90"/>
              <a:gd name="T22" fmla="*/ 2147483646 w 132"/>
              <a:gd name="T23" fmla="*/ 2147483646 h 90"/>
              <a:gd name="T24" fmla="*/ 2147483646 w 132"/>
              <a:gd name="T25" fmla="*/ 2147483646 h 90"/>
              <a:gd name="T26" fmla="*/ 2147483646 w 132"/>
              <a:gd name="T27" fmla="*/ 2147483646 h 90"/>
              <a:gd name="T28" fmla="*/ 2147483646 w 132"/>
              <a:gd name="T29" fmla="*/ 2147483646 h 90"/>
              <a:gd name="T30" fmla="*/ 2147483646 w 132"/>
              <a:gd name="T31" fmla="*/ 2147483646 h 90"/>
              <a:gd name="T32" fmla="*/ 2147483646 w 132"/>
              <a:gd name="T33" fmla="*/ 2147483646 h 90"/>
              <a:gd name="T34" fmla="*/ 2147483646 w 132"/>
              <a:gd name="T35" fmla="*/ 2147483646 h 90"/>
              <a:gd name="T36" fmla="*/ 2147483646 w 132"/>
              <a:gd name="T37" fmla="*/ 2147483646 h 90"/>
              <a:gd name="T38" fmla="*/ 2147483646 w 132"/>
              <a:gd name="T39" fmla="*/ 2147483646 h 90"/>
              <a:gd name="T40" fmla="*/ 2147483646 w 132"/>
              <a:gd name="T41" fmla="*/ 2147483646 h 90"/>
              <a:gd name="T42" fmla="*/ 2147483646 w 132"/>
              <a:gd name="T43" fmla="*/ 0 h 90"/>
              <a:gd name="T44" fmla="*/ 2147483646 w 132"/>
              <a:gd name="T45" fmla="*/ 0 h 90"/>
              <a:gd name="T46" fmla="*/ 2147483646 w 132"/>
              <a:gd name="T47" fmla="*/ 2147483646 h 90"/>
              <a:gd name="T48" fmla="*/ 2147483646 w 132"/>
              <a:gd name="T49" fmla="*/ 2147483646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2" h="90">
                <a:moveTo>
                  <a:pt x="3" y="77"/>
                </a:moveTo>
                <a:lnTo>
                  <a:pt x="3" y="77"/>
                </a:lnTo>
                <a:lnTo>
                  <a:pt x="1" y="78"/>
                </a:lnTo>
                <a:lnTo>
                  <a:pt x="0" y="80"/>
                </a:lnTo>
                <a:lnTo>
                  <a:pt x="0" y="83"/>
                </a:lnTo>
                <a:lnTo>
                  <a:pt x="1" y="86"/>
                </a:lnTo>
                <a:lnTo>
                  <a:pt x="3" y="88"/>
                </a:lnTo>
                <a:lnTo>
                  <a:pt x="6" y="90"/>
                </a:lnTo>
                <a:lnTo>
                  <a:pt x="8" y="90"/>
                </a:lnTo>
                <a:lnTo>
                  <a:pt x="11" y="88"/>
                </a:lnTo>
                <a:lnTo>
                  <a:pt x="128" y="12"/>
                </a:lnTo>
                <a:lnTo>
                  <a:pt x="132" y="11"/>
                </a:lnTo>
                <a:lnTo>
                  <a:pt x="132" y="8"/>
                </a:lnTo>
                <a:lnTo>
                  <a:pt x="132" y="6"/>
                </a:lnTo>
                <a:lnTo>
                  <a:pt x="132" y="3"/>
                </a:lnTo>
                <a:lnTo>
                  <a:pt x="128" y="1"/>
                </a:lnTo>
                <a:lnTo>
                  <a:pt x="127" y="0"/>
                </a:lnTo>
                <a:lnTo>
                  <a:pt x="124" y="0"/>
                </a:lnTo>
                <a:lnTo>
                  <a:pt x="122" y="1"/>
                </a:lnTo>
                <a:lnTo>
                  <a:pt x="3" y="7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5" name="Freeform 102"/>
          <p:cNvSpPr/>
          <p:nvPr userDrawn="1"/>
        </p:nvSpPr>
        <p:spPr bwMode="auto">
          <a:xfrm>
            <a:off x="8820150" y="3111103"/>
            <a:ext cx="211138" cy="60722"/>
          </a:xfrm>
          <a:custGeom>
            <a:avLst/>
            <a:gdLst>
              <a:gd name="T0" fmla="*/ 2147483646 w 133"/>
              <a:gd name="T1" fmla="*/ 2147483646 h 51"/>
              <a:gd name="T2" fmla="*/ 2147483646 w 133"/>
              <a:gd name="T3" fmla="*/ 2147483646 h 51"/>
              <a:gd name="T4" fmla="*/ 0 w 133"/>
              <a:gd name="T5" fmla="*/ 2147483646 h 51"/>
              <a:gd name="T6" fmla="*/ 0 w 133"/>
              <a:gd name="T7" fmla="*/ 2147483646 h 51"/>
              <a:gd name="T8" fmla="*/ 0 w 133"/>
              <a:gd name="T9" fmla="*/ 2147483646 h 51"/>
              <a:gd name="T10" fmla="*/ 0 w 133"/>
              <a:gd name="T11" fmla="*/ 2147483646 h 51"/>
              <a:gd name="T12" fmla="*/ 2147483646 w 133"/>
              <a:gd name="T13" fmla="*/ 2147483646 h 51"/>
              <a:gd name="T14" fmla="*/ 2147483646 w 133"/>
              <a:gd name="T15" fmla="*/ 2147483646 h 51"/>
              <a:gd name="T16" fmla="*/ 2147483646 w 133"/>
              <a:gd name="T17" fmla="*/ 2147483646 h 51"/>
              <a:gd name="T18" fmla="*/ 2147483646 w 133"/>
              <a:gd name="T19" fmla="*/ 2147483646 h 51"/>
              <a:gd name="T20" fmla="*/ 2147483646 w 133"/>
              <a:gd name="T21" fmla="*/ 2147483646 h 51"/>
              <a:gd name="T22" fmla="*/ 2147483646 w 133"/>
              <a:gd name="T23" fmla="*/ 2147483646 h 51"/>
              <a:gd name="T24" fmla="*/ 2147483646 w 133"/>
              <a:gd name="T25" fmla="*/ 2147483646 h 51"/>
              <a:gd name="T26" fmla="*/ 2147483646 w 133"/>
              <a:gd name="T27" fmla="*/ 2147483646 h 51"/>
              <a:gd name="T28" fmla="*/ 2147483646 w 133"/>
              <a:gd name="T29" fmla="*/ 0 h 51"/>
              <a:gd name="T30" fmla="*/ 2147483646 w 133"/>
              <a:gd name="T31" fmla="*/ 0 h 51"/>
              <a:gd name="T32" fmla="*/ 2147483646 w 133"/>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3" h="51">
                <a:moveTo>
                  <a:pt x="3" y="43"/>
                </a:moveTo>
                <a:lnTo>
                  <a:pt x="3" y="43"/>
                </a:lnTo>
                <a:lnTo>
                  <a:pt x="0" y="45"/>
                </a:lnTo>
                <a:lnTo>
                  <a:pt x="0" y="48"/>
                </a:lnTo>
                <a:lnTo>
                  <a:pt x="1" y="51"/>
                </a:lnTo>
                <a:lnTo>
                  <a:pt x="5" y="51"/>
                </a:lnTo>
                <a:lnTo>
                  <a:pt x="132" y="9"/>
                </a:lnTo>
                <a:lnTo>
                  <a:pt x="133" y="6"/>
                </a:lnTo>
                <a:lnTo>
                  <a:pt x="133" y="3"/>
                </a:lnTo>
                <a:lnTo>
                  <a:pt x="132" y="0"/>
                </a:lnTo>
                <a:lnTo>
                  <a:pt x="128" y="0"/>
                </a:lnTo>
                <a:lnTo>
                  <a:pt x="3" y="4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6" name="Freeform 103"/>
          <p:cNvSpPr/>
          <p:nvPr userDrawn="1"/>
        </p:nvSpPr>
        <p:spPr bwMode="auto">
          <a:xfrm>
            <a:off x="8816975" y="3052762"/>
            <a:ext cx="188913" cy="100013"/>
          </a:xfrm>
          <a:custGeom>
            <a:avLst/>
            <a:gdLst>
              <a:gd name="T0" fmla="*/ 2147483646 w 119"/>
              <a:gd name="T1" fmla="*/ 2147483646 h 84"/>
              <a:gd name="T2" fmla="*/ 2147483646 w 119"/>
              <a:gd name="T3" fmla="*/ 2147483646 h 84"/>
              <a:gd name="T4" fmla="*/ 0 w 119"/>
              <a:gd name="T5" fmla="*/ 2147483646 h 84"/>
              <a:gd name="T6" fmla="*/ 0 w 119"/>
              <a:gd name="T7" fmla="*/ 2147483646 h 84"/>
              <a:gd name="T8" fmla="*/ 0 w 119"/>
              <a:gd name="T9" fmla="*/ 2147483646 h 84"/>
              <a:gd name="T10" fmla="*/ 0 w 119"/>
              <a:gd name="T11" fmla="*/ 2147483646 h 84"/>
              <a:gd name="T12" fmla="*/ 2147483646 w 119"/>
              <a:gd name="T13" fmla="*/ 2147483646 h 84"/>
              <a:gd name="T14" fmla="*/ 2147483646 w 119"/>
              <a:gd name="T15" fmla="*/ 2147483646 h 84"/>
              <a:gd name="T16" fmla="*/ 2147483646 w 119"/>
              <a:gd name="T17" fmla="*/ 2147483646 h 84"/>
              <a:gd name="T18" fmla="*/ 2147483646 w 119"/>
              <a:gd name="T19" fmla="*/ 2147483646 h 84"/>
              <a:gd name="T20" fmla="*/ 2147483646 w 119"/>
              <a:gd name="T21" fmla="*/ 2147483646 h 84"/>
              <a:gd name="T22" fmla="*/ 2147483646 w 119"/>
              <a:gd name="T23" fmla="*/ 2147483646 h 84"/>
              <a:gd name="T24" fmla="*/ 2147483646 w 119"/>
              <a:gd name="T25" fmla="*/ 2147483646 h 84"/>
              <a:gd name="T26" fmla="*/ 2147483646 w 119"/>
              <a:gd name="T27" fmla="*/ 2147483646 h 84"/>
              <a:gd name="T28" fmla="*/ 2147483646 w 119"/>
              <a:gd name="T29" fmla="*/ 0 h 84"/>
              <a:gd name="T30" fmla="*/ 2147483646 w 119"/>
              <a:gd name="T31" fmla="*/ 2147483646 h 84"/>
              <a:gd name="T32" fmla="*/ 2147483646 w 119"/>
              <a:gd name="T33" fmla="*/ 214748364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84">
                <a:moveTo>
                  <a:pt x="2" y="76"/>
                </a:moveTo>
                <a:lnTo>
                  <a:pt x="2" y="76"/>
                </a:lnTo>
                <a:lnTo>
                  <a:pt x="0" y="79"/>
                </a:lnTo>
                <a:lnTo>
                  <a:pt x="0" y="82"/>
                </a:lnTo>
                <a:lnTo>
                  <a:pt x="3" y="84"/>
                </a:lnTo>
                <a:lnTo>
                  <a:pt x="7" y="84"/>
                </a:lnTo>
                <a:lnTo>
                  <a:pt x="116" y="8"/>
                </a:lnTo>
                <a:lnTo>
                  <a:pt x="119" y="7"/>
                </a:lnTo>
                <a:lnTo>
                  <a:pt x="118" y="2"/>
                </a:lnTo>
                <a:lnTo>
                  <a:pt x="114" y="0"/>
                </a:lnTo>
                <a:lnTo>
                  <a:pt x="111" y="2"/>
                </a:lnTo>
                <a:lnTo>
                  <a:pt x="2" y="7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7" name="Freeform 104"/>
          <p:cNvSpPr/>
          <p:nvPr userDrawn="1"/>
        </p:nvSpPr>
        <p:spPr bwMode="auto">
          <a:xfrm>
            <a:off x="8828089" y="3165872"/>
            <a:ext cx="223837" cy="23813"/>
          </a:xfrm>
          <a:custGeom>
            <a:avLst/>
            <a:gdLst>
              <a:gd name="T0" fmla="*/ 2147483646 w 141"/>
              <a:gd name="T1" fmla="*/ 2147483646 h 20"/>
              <a:gd name="T2" fmla="*/ 2147483646 w 141"/>
              <a:gd name="T3" fmla="*/ 2147483646 h 20"/>
              <a:gd name="T4" fmla="*/ 2147483646 w 141"/>
              <a:gd name="T5" fmla="*/ 2147483646 h 20"/>
              <a:gd name="T6" fmla="*/ 0 w 141"/>
              <a:gd name="T7" fmla="*/ 2147483646 h 20"/>
              <a:gd name="T8" fmla="*/ 0 w 141"/>
              <a:gd name="T9" fmla="*/ 2147483646 h 20"/>
              <a:gd name="T10" fmla="*/ 0 w 141"/>
              <a:gd name="T11" fmla="*/ 2147483646 h 20"/>
              <a:gd name="T12" fmla="*/ 2147483646 w 141"/>
              <a:gd name="T13" fmla="*/ 2147483646 h 20"/>
              <a:gd name="T14" fmla="*/ 2147483646 w 141"/>
              <a:gd name="T15" fmla="*/ 2147483646 h 20"/>
              <a:gd name="T16" fmla="*/ 2147483646 w 141"/>
              <a:gd name="T17" fmla="*/ 2147483646 h 20"/>
              <a:gd name="T18" fmla="*/ 2147483646 w 141"/>
              <a:gd name="T19" fmla="*/ 2147483646 h 20"/>
              <a:gd name="T20" fmla="*/ 2147483646 w 141"/>
              <a:gd name="T21" fmla="*/ 2147483646 h 20"/>
              <a:gd name="T22" fmla="*/ 2147483646 w 141"/>
              <a:gd name="T23" fmla="*/ 2147483646 h 20"/>
              <a:gd name="T24" fmla="*/ 2147483646 w 141"/>
              <a:gd name="T25" fmla="*/ 2147483646 h 20"/>
              <a:gd name="T26" fmla="*/ 2147483646 w 141"/>
              <a:gd name="T27" fmla="*/ 2147483646 h 20"/>
              <a:gd name="T28" fmla="*/ 2147483646 w 141"/>
              <a:gd name="T29" fmla="*/ 0 h 20"/>
              <a:gd name="T30" fmla="*/ 2147483646 w 141"/>
              <a:gd name="T31" fmla="*/ 0 h 20"/>
              <a:gd name="T32" fmla="*/ 2147483646 w 141"/>
              <a:gd name="T33" fmla="*/ 2147483646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20">
                <a:moveTo>
                  <a:pt x="4" y="12"/>
                </a:moveTo>
                <a:lnTo>
                  <a:pt x="4" y="12"/>
                </a:lnTo>
                <a:lnTo>
                  <a:pt x="1" y="13"/>
                </a:lnTo>
                <a:lnTo>
                  <a:pt x="0" y="16"/>
                </a:lnTo>
                <a:lnTo>
                  <a:pt x="1" y="20"/>
                </a:lnTo>
                <a:lnTo>
                  <a:pt x="4" y="20"/>
                </a:lnTo>
                <a:lnTo>
                  <a:pt x="138" y="8"/>
                </a:lnTo>
                <a:lnTo>
                  <a:pt x="140" y="7"/>
                </a:lnTo>
                <a:lnTo>
                  <a:pt x="141" y="3"/>
                </a:lnTo>
                <a:lnTo>
                  <a:pt x="140" y="0"/>
                </a:lnTo>
                <a:lnTo>
                  <a:pt x="136" y="0"/>
                </a:lnTo>
                <a:lnTo>
                  <a:pt x="4"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8" name="Freeform 105"/>
          <p:cNvSpPr/>
          <p:nvPr userDrawn="1"/>
        </p:nvSpPr>
        <p:spPr bwMode="auto">
          <a:xfrm>
            <a:off x="8794750" y="3013472"/>
            <a:ext cx="160338" cy="122634"/>
          </a:xfrm>
          <a:custGeom>
            <a:avLst/>
            <a:gdLst>
              <a:gd name="T0" fmla="*/ 2147483646 w 101"/>
              <a:gd name="T1" fmla="*/ 2147483646 h 103"/>
              <a:gd name="T2" fmla="*/ 2147483646 w 101"/>
              <a:gd name="T3" fmla="*/ 2147483646 h 103"/>
              <a:gd name="T4" fmla="*/ 0 w 101"/>
              <a:gd name="T5" fmla="*/ 2147483646 h 103"/>
              <a:gd name="T6" fmla="*/ 2147483646 w 101"/>
              <a:gd name="T7" fmla="*/ 2147483646 h 103"/>
              <a:gd name="T8" fmla="*/ 2147483646 w 101"/>
              <a:gd name="T9" fmla="*/ 2147483646 h 103"/>
              <a:gd name="T10" fmla="*/ 2147483646 w 101"/>
              <a:gd name="T11" fmla="*/ 2147483646 h 103"/>
              <a:gd name="T12" fmla="*/ 2147483646 w 101"/>
              <a:gd name="T13" fmla="*/ 2147483646 h 103"/>
              <a:gd name="T14" fmla="*/ 2147483646 w 101"/>
              <a:gd name="T15" fmla="*/ 2147483646 h 103"/>
              <a:gd name="T16" fmla="*/ 2147483646 w 101"/>
              <a:gd name="T17" fmla="*/ 2147483646 h 103"/>
              <a:gd name="T18" fmla="*/ 2147483646 w 101"/>
              <a:gd name="T19" fmla="*/ 2147483646 h 103"/>
              <a:gd name="T20" fmla="*/ 2147483646 w 101"/>
              <a:gd name="T21" fmla="*/ 2147483646 h 103"/>
              <a:gd name="T22" fmla="*/ 2147483646 w 101"/>
              <a:gd name="T23" fmla="*/ 0 h 103"/>
              <a:gd name="T24" fmla="*/ 2147483646 w 101"/>
              <a:gd name="T25" fmla="*/ 0 h 103"/>
              <a:gd name="T26" fmla="*/ 2147483646 w 101"/>
              <a:gd name="T27" fmla="*/ 0 h 103"/>
              <a:gd name="T28" fmla="*/ 2147483646 w 101"/>
              <a:gd name="T29" fmla="*/ 0 h 103"/>
              <a:gd name="T30" fmla="*/ 2147483646 w 101"/>
              <a:gd name="T31" fmla="*/ 0 h 103"/>
              <a:gd name="T32" fmla="*/ 2147483646 w 101"/>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03">
                <a:moveTo>
                  <a:pt x="1" y="96"/>
                </a:moveTo>
                <a:lnTo>
                  <a:pt x="1" y="96"/>
                </a:lnTo>
                <a:lnTo>
                  <a:pt x="0" y="99"/>
                </a:lnTo>
                <a:lnTo>
                  <a:pt x="1" y="103"/>
                </a:lnTo>
                <a:lnTo>
                  <a:pt x="5" y="103"/>
                </a:lnTo>
                <a:lnTo>
                  <a:pt x="8" y="103"/>
                </a:lnTo>
                <a:lnTo>
                  <a:pt x="101" y="6"/>
                </a:lnTo>
                <a:lnTo>
                  <a:pt x="101" y="3"/>
                </a:lnTo>
                <a:lnTo>
                  <a:pt x="101" y="0"/>
                </a:lnTo>
                <a:lnTo>
                  <a:pt x="98" y="0"/>
                </a:lnTo>
                <a:lnTo>
                  <a:pt x="95" y="0"/>
                </a:lnTo>
                <a:lnTo>
                  <a:pt x="1" y="9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19" name="Freeform 106"/>
          <p:cNvSpPr/>
          <p:nvPr userDrawn="1"/>
        </p:nvSpPr>
        <p:spPr bwMode="auto">
          <a:xfrm>
            <a:off x="8815389" y="3203974"/>
            <a:ext cx="223837" cy="20240"/>
          </a:xfrm>
          <a:custGeom>
            <a:avLst/>
            <a:gdLst>
              <a:gd name="T0" fmla="*/ 2147483646 w 141"/>
              <a:gd name="T1" fmla="*/ 0 h 17"/>
              <a:gd name="T2" fmla="*/ 2147483646 w 141"/>
              <a:gd name="T3" fmla="*/ 0 h 17"/>
              <a:gd name="T4" fmla="*/ 2147483646 w 141"/>
              <a:gd name="T5" fmla="*/ 2147483646 h 17"/>
              <a:gd name="T6" fmla="*/ 0 w 141"/>
              <a:gd name="T7" fmla="*/ 2147483646 h 17"/>
              <a:gd name="T8" fmla="*/ 0 w 141"/>
              <a:gd name="T9" fmla="*/ 2147483646 h 17"/>
              <a:gd name="T10" fmla="*/ 0 w 141"/>
              <a:gd name="T11" fmla="*/ 2147483646 h 17"/>
              <a:gd name="T12" fmla="*/ 2147483646 w 141"/>
              <a:gd name="T13" fmla="*/ 2147483646 h 17"/>
              <a:gd name="T14" fmla="*/ 2147483646 w 141"/>
              <a:gd name="T15" fmla="*/ 2147483646 h 17"/>
              <a:gd name="T16" fmla="*/ 2147483646 w 141"/>
              <a:gd name="T17" fmla="*/ 2147483646 h 17"/>
              <a:gd name="T18" fmla="*/ 2147483646 w 141"/>
              <a:gd name="T19" fmla="*/ 2147483646 h 17"/>
              <a:gd name="T20" fmla="*/ 2147483646 w 141"/>
              <a:gd name="T21" fmla="*/ 2147483646 h 17"/>
              <a:gd name="T22" fmla="*/ 2147483646 w 141"/>
              <a:gd name="T23" fmla="*/ 2147483646 h 17"/>
              <a:gd name="T24" fmla="*/ 2147483646 w 141"/>
              <a:gd name="T25" fmla="*/ 2147483646 h 17"/>
              <a:gd name="T26" fmla="*/ 2147483646 w 141"/>
              <a:gd name="T27" fmla="*/ 2147483646 h 17"/>
              <a:gd name="T28" fmla="*/ 2147483646 w 141"/>
              <a:gd name="T29" fmla="*/ 2147483646 h 17"/>
              <a:gd name="T30" fmla="*/ 2147483646 w 141"/>
              <a:gd name="T31" fmla="*/ 2147483646 h 17"/>
              <a:gd name="T32" fmla="*/ 2147483646 w 141"/>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17">
                <a:moveTo>
                  <a:pt x="4" y="0"/>
                </a:moveTo>
                <a:lnTo>
                  <a:pt x="4" y="0"/>
                </a:lnTo>
                <a:lnTo>
                  <a:pt x="1" y="2"/>
                </a:lnTo>
                <a:lnTo>
                  <a:pt x="0" y="5"/>
                </a:lnTo>
                <a:lnTo>
                  <a:pt x="1" y="8"/>
                </a:lnTo>
                <a:lnTo>
                  <a:pt x="4" y="10"/>
                </a:lnTo>
                <a:lnTo>
                  <a:pt x="136" y="17"/>
                </a:lnTo>
                <a:lnTo>
                  <a:pt x="139" y="17"/>
                </a:lnTo>
                <a:lnTo>
                  <a:pt x="141" y="13"/>
                </a:lnTo>
                <a:lnTo>
                  <a:pt x="141" y="10"/>
                </a:lnTo>
                <a:lnTo>
                  <a:pt x="138" y="8"/>
                </a:lnTo>
                <a:lnTo>
                  <a:pt x="4"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0" name="Freeform 107"/>
          <p:cNvSpPr/>
          <p:nvPr userDrawn="1"/>
        </p:nvSpPr>
        <p:spPr bwMode="auto">
          <a:xfrm>
            <a:off x="8794750" y="3219450"/>
            <a:ext cx="215900" cy="52388"/>
          </a:xfrm>
          <a:custGeom>
            <a:avLst/>
            <a:gdLst>
              <a:gd name="T0" fmla="*/ 2147483646 w 136"/>
              <a:gd name="T1" fmla="*/ 0 h 44"/>
              <a:gd name="T2" fmla="*/ 2147483646 w 136"/>
              <a:gd name="T3" fmla="*/ 0 h 44"/>
              <a:gd name="T4" fmla="*/ 2147483646 w 136"/>
              <a:gd name="T5" fmla="*/ 0 h 44"/>
              <a:gd name="T6" fmla="*/ 0 w 136"/>
              <a:gd name="T7" fmla="*/ 2147483646 h 44"/>
              <a:gd name="T8" fmla="*/ 0 w 136"/>
              <a:gd name="T9" fmla="*/ 2147483646 h 44"/>
              <a:gd name="T10" fmla="*/ 0 w 136"/>
              <a:gd name="T11" fmla="*/ 2147483646 h 44"/>
              <a:gd name="T12" fmla="*/ 2147483646 w 136"/>
              <a:gd name="T13" fmla="*/ 2147483646 h 44"/>
              <a:gd name="T14" fmla="*/ 2147483646 w 136"/>
              <a:gd name="T15" fmla="*/ 2147483646 h 44"/>
              <a:gd name="T16" fmla="*/ 2147483646 w 136"/>
              <a:gd name="T17" fmla="*/ 2147483646 h 44"/>
              <a:gd name="T18" fmla="*/ 2147483646 w 136"/>
              <a:gd name="T19" fmla="*/ 2147483646 h 44"/>
              <a:gd name="T20" fmla="*/ 2147483646 w 136"/>
              <a:gd name="T21" fmla="*/ 2147483646 h 44"/>
              <a:gd name="T22" fmla="*/ 2147483646 w 136"/>
              <a:gd name="T23" fmla="*/ 2147483646 h 44"/>
              <a:gd name="T24" fmla="*/ 2147483646 w 136"/>
              <a:gd name="T25" fmla="*/ 2147483646 h 44"/>
              <a:gd name="T26" fmla="*/ 2147483646 w 136"/>
              <a:gd name="T27" fmla="*/ 2147483646 h 44"/>
              <a:gd name="T28" fmla="*/ 2147483646 w 136"/>
              <a:gd name="T29" fmla="*/ 2147483646 h 44"/>
              <a:gd name="T30" fmla="*/ 2147483646 w 136"/>
              <a:gd name="T31" fmla="*/ 2147483646 h 44"/>
              <a:gd name="T32" fmla="*/ 2147483646 w 136"/>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 h="44">
                <a:moveTo>
                  <a:pt x="6" y="0"/>
                </a:moveTo>
                <a:lnTo>
                  <a:pt x="6" y="0"/>
                </a:lnTo>
                <a:lnTo>
                  <a:pt x="3" y="0"/>
                </a:lnTo>
                <a:lnTo>
                  <a:pt x="0" y="4"/>
                </a:lnTo>
                <a:lnTo>
                  <a:pt x="1" y="7"/>
                </a:lnTo>
                <a:lnTo>
                  <a:pt x="3" y="8"/>
                </a:lnTo>
                <a:lnTo>
                  <a:pt x="132" y="44"/>
                </a:lnTo>
                <a:lnTo>
                  <a:pt x="135" y="44"/>
                </a:lnTo>
                <a:lnTo>
                  <a:pt x="136" y="40"/>
                </a:lnTo>
                <a:lnTo>
                  <a:pt x="136" y="37"/>
                </a:lnTo>
                <a:lnTo>
                  <a:pt x="133" y="36"/>
                </a:lnTo>
                <a:lnTo>
                  <a:pt x="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1" name="Freeform 108"/>
          <p:cNvSpPr/>
          <p:nvPr userDrawn="1"/>
        </p:nvSpPr>
        <p:spPr bwMode="auto">
          <a:xfrm>
            <a:off x="8770939" y="3233739"/>
            <a:ext cx="193675" cy="89297"/>
          </a:xfrm>
          <a:custGeom>
            <a:avLst/>
            <a:gdLst>
              <a:gd name="T0" fmla="*/ 2147483646 w 122"/>
              <a:gd name="T1" fmla="*/ 0 h 75"/>
              <a:gd name="T2" fmla="*/ 2147483646 w 122"/>
              <a:gd name="T3" fmla="*/ 0 h 75"/>
              <a:gd name="T4" fmla="*/ 2147483646 w 122"/>
              <a:gd name="T5" fmla="*/ 0 h 75"/>
              <a:gd name="T6" fmla="*/ 0 w 122"/>
              <a:gd name="T7" fmla="*/ 2147483646 h 75"/>
              <a:gd name="T8" fmla="*/ 0 w 122"/>
              <a:gd name="T9" fmla="*/ 2147483646 h 75"/>
              <a:gd name="T10" fmla="*/ 0 w 122"/>
              <a:gd name="T11" fmla="*/ 2147483646 h 75"/>
              <a:gd name="T12" fmla="*/ 0 w 122"/>
              <a:gd name="T13" fmla="*/ 2147483646 h 75"/>
              <a:gd name="T14" fmla="*/ 2147483646 w 122"/>
              <a:gd name="T15" fmla="*/ 2147483646 h 75"/>
              <a:gd name="T16" fmla="*/ 2147483646 w 122"/>
              <a:gd name="T17" fmla="*/ 2147483646 h 75"/>
              <a:gd name="T18" fmla="*/ 2147483646 w 122"/>
              <a:gd name="T19" fmla="*/ 2147483646 h 75"/>
              <a:gd name="T20" fmla="*/ 2147483646 w 122"/>
              <a:gd name="T21" fmla="*/ 2147483646 h 75"/>
              <a:gd name="T22" fmla="*/ 2147483646 w 122"/>
              <a:gd name="T23" fmla="*/ 2147483646 h 75"/>
              <a:gd name="T24" fmla="*/ 2147483646 w 122"/>
              <a:gd name="T25" fmla="*/ 2147483646 h 75"/>
              <a:gd name="T26" fmla="*/ 2147483646 w 122"/>
              <a:gd name="T27" fmla="*/ 2147483646 h 75"/>
              <a:gd name="T28" fmla="*/ 2147483646 w 122"/>
              <a:gd name="T29" fmla="*/ 2147483646 h 75"/>
              <a:gd name="T30" fmla="*/ 2147483646 w 122"/>
              <a:gd name="T31" fmla="*/ 2147483646 h 75"/>
              <a:gd name="T32" fmla="*/ 2147483646 w 122"/>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75">
                <a:moveTo>
                  <a:pt x="7" y="0"/>
                </a:moveTo>
                <a:lnTo>
                  <a:pt x="7" y="0"/>
                </a:lnTo>
                <a:lnTo>
                  <a:pt x="3" y="0"/>
                </a:lnTo>
                <a:lnTo>
                  <a:pt x="0" y="1"/>
                </a:lnTo>
                <a:lnTo>
                  <a:pt x="0" y="4"/>
                </a:lnTo>
                <a:lnTo>
                  <a:pt x="2" y="8"/>
                </a:lnTo>
                <a:lnTo>
                  <a:pt x="114" y="73"/>
                </a:lnTo>
                <a:lnTo>
                  <a:pt x="119" y="75"/>
                </a:lnTo>
                <a:lnTo>
                  <a:pt x="121" y="72"/>
                </a:lnTo>
                <a:lnTo>
                  <a:pt x="122" y="69"/>
                </a:lnTo>
                <a:lnTo>
                  <a:pt x="119" y="65"/>
                </a:lnTo>
                <a:lnTo>
                  <a:pt x="7"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2" name="Freeform 109"/>
          <p:cNvSpPr/>
          <p:nvPr userDrawn="1"/>
        </p:nvSpPr>
        <p:spPr bwMode="auto">
          <a:xfrm>
            <a:off x="8769350" y="2976564"/>
            <a:ext cx="114300" cy="151210"/>
          </a:xfrm>
          <a:custGeom>
            <a:avLst/>
            <a:gdLst>
              <a:gd name="T0" fmla="*/ 2147483646 w 72"/>
              <a:gd name="T1" fmla="*/ 2147483646 h 127"/>
              <a:gd name="T2" fmla="*/ 2147483646 w 72"/>
              <a:gd name="T3" fmla="*/ 2147483646 h 127"/>
              <a:gd name="T4" fmla="*/ 0 w 72"/>
              <a:gd name="T5" fmla="*/ 2147483646 h 127"/>
              <a:gd name="T6" fmla="*/ 2147483646 w 72"/>
              <a:gd name="T7" fmla="*/ 2147483646 h 127"/>
              <a:gd name="T8" fmla="*/ 2147483646 w 72"/>
              <a:gd name="T9" fmla="*/ 2147483646 h 127"/>
              <a:gd name="T10" fmla="*/ 2147483646 w 72"/>
              <a:gd name="T11" fmla="*/ 2147483646 h 127"/>
              <a:gd name="T12" fmla="*/ 2147483646 w 72"/>
              <a:gd name="T13" fmla="*/ 2147483646 h 127"/>
              <a:gd name="T14" fmla="*/ 2147483646 w 72"/>
              <a:gd name="T15" fmla="*/ 2147483646 h 127"/>
              <a:gd name="T16" fmla="*/ 2147483646 w 72"/>
              <a:gd name="T17" fmla="*/ 2147483646 h 127"/>
              <a:gd name="T18" fmla="*/ 2147483646 w 72"/>
              <a:gd name="T19" fmla="*/ 2147483646 h 127"/>
              <a:gd name="T20" fmla="*/ 2147483646 w 72"/>
              <a:gd name="T21" fmla="*/ 2147483646 h 127"/>
              <a:gd name="T22" fmla="*/ 2147483646 w 72"/>
              <a:gd name="T23" fmla="*/ 2147483646 h 127"/>
              <a:gd name="T24" fmla="*/ 2147483646 w 72"/>
              <a:gd name="T25" fmla="*/ 2147483646 h 127"/>
              <a:gd name="T26" fmla="*/ 2147483646 w 72"/>
              <a:gd name="T27" fmla="*/ 2147483646 h 127"/>
              <a:gd name="T28" fmla="*/ 2147483646 w 72"/>
              <a:gd name="T29" fmla="*/ 0 h 127"/>
              <a:gd name="T30" fmla="*/ 2147483646 w 72"/>
              <a:gd name="T31" fmla="*/ 2147483646 h 127"/>
              <a:gd name="T32" fmla="*/ 2147483646 w 72"/>
              <a:gd name="T33" fmla="*/ 2147483646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27">
                <a:moveTo>
                  <a:pt x="1" y="121"/>
                </a:moveTo>
                <a:lnTo>
                  <a:pt x="1" y="121"/>
                </a:lnTo>
                <a:lnTo>
                  <a:pt x="0" y="124"/>
                </a:lnTo>
                <a:lnTo>
                  <a:pt x="3" y="126"/>
                </a:lnTo>
                <a:lnTo>
                  <a:pt x="6" y="127"/>
                </a:lnTo>
                <a:lnTo>
                  <a:pt x="9" y="124"/>
                </a:lnTo>
                <a:lnTo>
                  <a:pt x="72" y="7"/>
                </a:lnTo>
                <a:lnTo>
                  <a:pt x="72" y="3"/>
                </a:lnTo>
                <a:lnTo>
                  <a:pt x="69" y="2"/>
                </a:lnTo>
                <a:lnTo>
                  <a:pt x="66" y="0"/>
                </a:lnTo>
                <a:lnTo>
                  <a:pt x="64" y="3"/>
                </a:lnTo>
                <a:lnTo>
                  <a:pt x="1" y="12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3" name="Freeform 110"/>
          <p:cNvSpPr/>
          <p:nvPr userDrawn="1"/>
        </p:nvSpPr>
        <p:spPr bwMode="auto">
          <a:xfrm>
            <a:off x="8736013" y="2961085"/>
            <a:ext cx="76200" cy="160734"/>
          </a:xfrm>
          <a:custGeom>
            <a:avLst/>
            <a:gdLst>
              <a:gd name="T0" fmla="*/ 0 w 48"/>
              <a:gd name="T1" fmla="*/ 2147483646 h 135"/>
              <a:gd name="T2" fmla="*/ 0 w 48"/>
              <a:gd name="T3" fmla="*/ 2147483646 h 135"/>
              <a:gd name="T4" fmla="*/ 0 w 48"/>
              <a:gd name="T5" fmla="*/ 2147483646 h 135"/>
              <a:gd name="T6" fmla="*/ 2147483646 w 48"/>
              <a:gd name="T7" fmla="*/ 2147483646 h 135"/>
              <a:gd name="T8" fmla="*/ 2147483646 w 48"/>
              <a:gd name="T9" fmla="*/ 2147483646 h 135"/>
              <a:gd name="T10" fmla="*/ 2147483646 w 48"/>
              <a:gd name="T11" fmla="*/ 2147483646 h 135"/>
              <a:gd name="T12" fmla="*/ 2147483646 w 48"/>
              <a:gd name="T13" fmla="*/ 2147483646 h 135"/>
              <a:gd name="T14" fmla="*/ 2147483646 w 48"/>
              <a:gd name="T15" fmla="*/ 2147483646 h 135"/>
              <a:gd name="T16" fmla="*/ 2147483646 w 48"/>
              <a:gd name="T17" fmla="*/ 2147483646 h 135"/>
              <a:gd name="T18" fmla="*/ 2147483646 w 48"/>
              <a:gd name="T19" fmla="*/ 2147483646 h 135"/>
              <a:gd name="T20" fmla="*/ 2147483646 w 48"/>
              <a:gd name="T21" fmla="*/ 2147483646 h 135"/>
              <a:gd name="T22" fmla="*/ 2147483646 w 48"/>
              <a:gd name="T23" fmla="*/ 0 h 135"/>
              <a:gd name="T24" fmla="*/ 2147483646 w 48"/>
              <a:gd name="T25" fmla="*/ 0 h 135"/>
              <a:gd name="T26" fmla="*/ 2147483646 w 48"/>
              <a:gd name="T27" fmla="*/ 0 h 135"/>
              <a:gd name="T28" fmla="*/ 2147483646 w 48"/>
              <a:gd name="T29" fmla="*/ 0 h 135"/>
              <a:gd name="T30" fmla="*/ 2147483646 w 48"/>
              <a:gd name="T31" fmla="*/ 2147483646 h 135"/>
              <a:gd name="T32" fmla="*/ 0 w 48"/>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35">
                <a:moveTo>
                  <a:pt x="0" y="130"/>
                </a:moveTo>
                <a:lnTo>
                  <a:pt x="0" y="130"/>
                </a:lnTo>
                <a:lnTo>
                  <a:pt x="0" y="134"/>
                </a:lnTo>
                <a:lnTo>
                  <a:pt x="1" y="135"/>
                </a:lnTo>
                <a:lnTo>
                  <a:pt x="6" y="135"/>
                </a:lnTo>
                <a:lnTo>
                  <a:pt x="8" y="132"/>
                </a:lnTo>
                <a:lnTo>
                  <a:pt x="48" y="7"/>
                </a:lnTo>
                <a:lnTo>
                  <a:pt x="48" y="3"/>
                </a:lnTo>
                <a:lnTo>
                  <a:pt x="46" y="0"/>
                </a:lnTo>
                <a:lnTo>
                  <a:pt x="42" y="0"/>
                </a:lnTo>
                <a:lnTo>
                  <a:pt x="40" y="3"/>
                </a:lnTo>
                <a:lnTo>
                  <a:pt x="0" y="13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4" name="Freeform 111"/>
          <p:cNvSpPr/>
          <p:nvPr userDrawn="1"/>
        </p:nvSpPr>
        <p:spPr bwMode="auto">
          <a:xfrm>
            <a:off x="8707438" y="2963467"/>
            <a:ext cx="30162" cy="167878"/>
          </a:xfrm>
          <a:custGeom>
            <a:avLst/>
            <a:gdLst>
              <a:gd name="T0" fmla="*/ 0 w 19"/>
              <a:gd name="T1" fmla="*/ 2147483646 h 141"/>
              <a:gd name="T2" fmla="*/ 0 w 19"/>
              <a:gd name="T3" fmla="*/ 2147483646 h 141"/>
              <a:gd name="T4" fmla="*/ 2147483646 w 19"/>
              <a:gd name="T5" fmla="*/ 2147483646 h 141"/>
              <a:gd name="T6" fmla="*/ 2147483646 w 19"/>
              <a:gd name="T7" fmla="*/ 2147483646 h 141"/>
              <a:gd name="T8" fmla="*/ 2147483646 w 19"/>
              <a:gd name="T9" fmla="*/ 2147483646 h 141"/>
              <a:gd name="T10" fmla="*/ 2147483646 w 19"/>
              <a:gd name="T11" fmla="*/ 2147483646 h 141"/>
              <a:gd name="T12" fmla="*/ 2147483646 w 19"/>
              <a:gd name="T13" fmla="*/ 2147483646 h 141"/>
              <a:gd name="T14" fmla="*/ 2147483646 w 19"/>
              <a:gd name="T15" fmla="*/ 2147483646 h 141"/>
              <a:gd name="T16" fmla="*/ 2147483646 w 19"/>
              <a:gd name="T17" fmla="*/ 2147483646 h 141"/>
              <a:gd name="T18" fmla="*/ 2147483646 w 19"/>
              <a:gd name="T19" fmla="*/ 2147483646 h 141"/>
              <a:gd name="T20" fmla="*/ 2147483646 w 19"/>
              <a:gd name="T21" fmla="*/ 2147483646 h 141"/>
              <a:gd name="T22" fmla="*/ 2147483646 w 19"/>
              <a:gd name="T23" fmla="*/ 0 h 141"/>
              <a:gd name="T24" fmla="*/ 2147483646 w 19"/>
              <a:gd name="T25" fmla="*/ 0 h 141"/>
              <a:gd name="T26" fmla="*/ 2147483646 w 19"/>
              <a:gd name="T27" fmla="*/ 0 h 141"/>
              <a:gd name="T28" fmla="*/ 2147483646 w 19"/>
              <a:gd name="T29" fmla="*/ 2147483646 h 141"/>
              <a:gd name="T30" fmla="*/ 2147483646 w 19"/>
              <a:gd name="T31" fmla="*/ 2147483646 h 141"/>
              <a:gd name="T32" fmla="*/ 0 w 19"/>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1">
                <a:moveTo>
                  <a:pt x="0" y="137"/>
                </a:moveTo>
                <a:lnTo>
                  <a:pt x="0" y="137"/>
                </a:lnTo>
                <a:lnTo>
                  <a:pt x="2" y="140"/>
                </a:lnTo>
                <a:lnTo>
                  <a:pt x="3" y="141"/>
                </a:lnTo>
                <a:lnTo>
                  <a:pt x="8" y="140"/>
                </a:lnTo>
                <a:lnTo>
                  <a:pt x="8" y="137"/>
                </a:lnTo>
                <a:lnTo>
                  <a:pt x="19" y="5"/>
                </a:lnTo>
                <a:lnTo>
                  <a:pt x="18" y="1"/>
                </a:lnTo>
                <a:lnTo>
                  <a:pt x="14" y="0"/>
                </a:lnTo>
                <a:lnTo>
                  <a:pt x="11" y="1"/>
                </a:lnTo>
                <a:lnTo>
                  <a:pt x="10" y="5"/>
                </a:lnTo>
                <a:lnTo>
                  <a:pt x="0"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5" name="Freeform 112"/>
          <p:cNvSpPr/>
          <p:nvPr userDrawn="1"/>
        </p:nvSpPr>
        <p:spPr bwMode="auto">
          <a:xfrm>
            <a:off x="8658226" y="2976562"/>
            <a:ext cx="41275" cy="166688"/>
          </a:xfrm>
          <a:custGeom>
            <a:avLst/>
            <a:gdLst>
              <a:gd name="T0" fmla="*/ 2147483646 w 26"/>
              <a:gd name="T1" fmla="*/ 2147483646 h 140"/>
              <a:gd name="T2" fmla="*/ 2147483646 w 26"/>
              <a:gd name="T3" fmla="*/ 2147483646 h 140"/>
              <a:gd name="T4" fmla="*/ 2147483646 w 26"/>
              <a:gd name="T5" fmla="*/ 2147483646 h 140"/>
              <a:gd name="T6" fmla="*/ 2147483646 w 26"/>
              <a:gd name="T7" fmla="*/ 2147483646 h 140"/>
              <a:gd name="T8" fmla="*/ 2147483646 w 26"/>
              <a:gd name="T9" fmla="*/ 2147483646 h 140"/>
              <a:gd name="T10" fmla="*/ 2147483646 w 26"/>
              <a:gd name="T11" fmla="*/ 2147483646 h 140"/>
              <a:gd name="T12" fmla="*/ 2147483646 w 26"/>
              <a:gd name="T13" fmla="*/ 2147483646 h 140"/>
              <a:gd name="T14" fmla="*/ 2147483646 w 26"/>
              <a:gd name="T15" fmla="*/ 2147483646 h 140"/>
              <a:gd name="T16" fmla="*/ 2147483646 w 26"/>
              <a:gd name="T17" fmla="*/ 2147483646 h 140"/>
              <a:gd name="T18" fmla="*/ 2147483646 w 26"/>
              <a:gd name="T19" fmla="*/ 2147483646 h 140"/>
              <a:gd name="T20" fmla="*/ 2147483646 w 26"/>
              <a:gd name="T21" fmla="*/ 2147483646 h 140"/>
              <a:gd name="T22" fmla="*/ 2147483646 w 26"/>
              <a:gd name="T23" fmla="*/ 0 h 140"/>
              <a:gd name="T24" fmla="*/ 2147483646 w 26"/>
              <a:gd name="T25" fmla="*/ 0 h 140"/>
              <a:gd name="T26" fmla="*/ 2147483646 w 26"/>
              <a:gd name="T27" fmla="*/ 0 h 140"/>
              <a:gd name="T28" fmla="*/ 0 w 26"/>
              <a:gd name="T29" fmla="*/ 2147483646 h 140"/>
              <a:gd name="T30" fmla="*/ 0 w 26"/>
              <a:gd name="T31" fmla="*/ 2147483646 h 140"/>
              <a:gd name="T32" fmla="*/ 2147483646 w 26"/>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140">
                <a:moveTo>
                  <a:pt x="18" y="137"/>
                </a:moveTo>
                <a:lnTo>
                  <a:pt x="18" y="137"/>
                </a:lnTo>
                <a:lnTo>
                  <a:pt x="20" y="140"/>
                </a:lnTo>
                <a:lnTo>
                  <a:pt x="23" y="140"/>
                </a:lnTo>
                <a:lnTo>
                  <a:pt x="26" y="138"/>
                </a:lnTo>
                <a:lnTo>
                  <a:pt x="26" y="135"/>
                </a:lnTo>
                <a:lnTo>
                  <a:pt x="9" y="3"/>
                </a:lnTo>
                <a:lnTo>
                  <a:pt x="7" y="2"/>
                </a:lnTo>
                <a:lnTo>
                  <a:pt x="4" y="0"/>
                </a:lnTo>
                <a:lnTo>
                  <a:pt x="0" y="2"/>
                </a:lnTo>
                <a:lnTo>
                  <a:pt x="0" y="5"/>
                </a:lnTo>
                <a:lnTo>
                  <a:pt x="18"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6" name="Freeform 113"/>
          <p:cNvSpPr/>
          <p:nvPr userDrawn="1"/>
        </p:nvSpPr>
        <p:spPr bwMode="auto">
          <a:xfrm>
            <a:off x="8769351" y="3348037"/>
            <a:ext cx="163513" cy="120254"/>
          </a:xfrm>
          <a:custGeom>
            <a:avLst/>
            <a:gdLst>
              <a:gd name="T0" fmla="*/ 2147483646 w 103"/>
              <a:gd name="T1" fmla="*/ 0 h 101"/>
              <a:gd name="T2" fmla="*/ 2147483646 w 103"/>
              <a:gd name="T3" fmla="*/ 0 h 101"/>
              <a:gd name="T4" fmla="*/ 2147483646 w 103"/>
              <a:gd name="T5" fmla="*/ 2147483646 h 101"/>
              <a:gd name="T6" fmla="*/ 2147483646 w 103"/>
              <a:gd name="T7" fmla="*/ 2147483646 h 101"/>
              <a:gd name="T8" fmla="*/ 2147483646 w 103"/>
              <a:gd name="T9" fmla="*/ 2147483646 h 101"/>
              <a:gd name="T10" fmla="*/ 2147483646 w 103"/>
              <a:gd name="T11" fmla="*/ 2147483646 h 101"/>
              <a:gd name="T12" fmla="*/ 2147483646 w 103"/>
              <a:gd name="T13" fmla="*/ 2147483646 h 101"/>
              <a:gd name="T14" fmla="*/ 2147483646 w 103"/>
              <a:gd name="T15" fmla="*/ 2147483646 h 101"/>
              <a:gd name="T16" fmla="*/ 0 w 103"/>
              <a:gd name="T17" fmla="*/ 2147483646 h 101"/>
              <a:gd name="T18" fmla="*/ 0 w 103"/>
              <a:gd name="T19" fmla="*/ 2147483646 h 101"/>
              <a:gd name="T20" fmla="*/ 0 w 103"/>
              <a:gd name="T21" fmla="*/ 2147483646 h 101"/>
              <a:gd name="T22" fmla="*/ 2147483646 w 103"/>
              <a:gd name="T23" fmla="*/ 2147483646 h 101"/>
              <a:gd name="T24" fmla="*/ 2147483646 w 103"/>
              <a:gd name="T25" fmla="*/ 2147483646 h 101"/>
              <a:gd name="T26" fmla="*/ 2147483646 w 103"/>
              <a:gd name="T27" fmla="*/ 2147483646 h 101"/>
              <a:gd name="T28" fmla="*/ 2147483646 w 103"/>
              <a:gd name="T29" fmla="*/ 2147483646 h 101"/>
              <a:gd name="T30" fmla="*/ 2147483646 w 103"/>
              <a:gd name="T31" fmla="*/ 2147483646 h 101"/>
              <a:gd name="T32" fmla="*/ 2147483646 w 103"/>
              <a:gd name="T33" fmla="*/ 2147483646 h 101"/>
              <a:gd name="T34" fmla="*/ 2147483646 w 103"/>
              <a:gd name="T35" fmla="*/ 2147483646 h 101"/>
              <a:gd name="T36" fmla="*/ 2147483646 w 103"/>
              <a:gd name="T37" fmla="*/ 2147483646 h 101"/>
              <a:gd name="T38" fmla="*/ 2147483646 w 103"/>
              <a:gd name="T39" fmla="*/ 2147483646 h 101"/>
              <a:gd name="T40" fmla="*/ 2147483646 w 103"/>
              <a:gd name="T41" fmla="*/ 2147483646 h 101"/>
              <a:gd name="T42" fmla="*/ 2147483646 w 103"/>
              <a:gd name="T43" fmla="*/ 2147483646 h 101"/>
              <a:gd name="T44" fmla="*/ 2147483646 w 103"/>
              <a:gd name="T45" fmla="*/ 2147483646 h 101"/>
              <a:gd name="T46" fmla="*/ 2147483646 w 103"/>
              <a:gd name="T47" fmla="*/ 2147483646 h 101"/>
              <a:gd name="T48" fmla="*/ 2147483646 w 103"/>
              <a:gd name="T49" fmla="*/ 2147483646 h 101"/>
              <a:gd name="T50" fmla="*/ 2147483646 w 103"/>
              <a:gd name="T51" fmla="*/ 2147483646 h 101"/>
              <a:gd name="T52" fmla="*/ 2147483646 w 103"/>
              <a:gd name="T53" fmla="*/ 2147483646 h 101"/>
              <a:gd name="T54" fmla="*/ 2147483646 w 103"/>
              <a:gd name="T55" fmla="*/ 2147483646 h 101"/>
              <a:gd name="T56" fmla="*/ 2147483646 w 103"/>
              <a:gd name="T57" fmla="*/ 2147483646 h 101"/>
              <a:gd name="T58" fmla="*/ 2147483646 w 103"/>
              <a:gd name="T59" fmla="*/ 2147483646 h 101"/>
              <a:gd name="T60" fmla="*/ 2147483646 w 103"/>
              <a:gd name="T61" fmla="*/ 2147483646 h 101"/>
              <a:gd name="T62" fmla="*/ 2147483646 w 103"/>
              <a:gd name="T63" fmla="*/ 2147483646 h 101"/>
              <a:gd name="T64" fmla="*/ 2147483646 w 103"/>
              <a:gd name="T65" fmla="*/ 2147483646 h 101"/>
              <a:gd name="T66" fmla="*/ 2147483646 w 103"/>
              <a:gd name="T67" fmla="*/ 2147483646 h 101"/>
              <a:gd name="T68" fmla="*/ 2147483646 w 103"/>
              <a:gd name="T69" fmla="*/ 2147483646 h 101"/>
              <a:gd name="T70" fmla="*/ 2147483646 w 103"/>
              <a:gd name="T71" fmla="*/ 0 h 101"/>
              <a:gd name="T72" fmla="*/ 2147483646 w 103"/>
              <a:gd name="T73" fmla="*/ 0 h 101"/>
              <a:gd name="T74" fmla="*/ 2147483646 w 103"/>
              <a:gd name="T75" fmla="*/ 0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1">
                <a:moveTo>
                  <a:pt x="46" y="0"/>
                </a:moveTo>
                <a:lnTo>
                  <a:pt x="46" y="0"/>
                </a:lnTo>
                <a:lnTo>
                  <a:pt x="35" y="2"/>
                </a:lnTo>
                <a:lnTo>
                  <a:pt x="27" y="5"/>
                </a:lnTo>
                <a:lnTo>
                  <a:pt x="19" y="11"/>
                </a:lnTo>
                <a:lnTo>
                  <a:pt x="11" y="18"/>
                </a:lnTo>
                <a:lnTo>
                  <a:pt x="6" y="26"/>
                </a:lnTo>
                <a:lnTo>
                  <a:pt x="1" y="35"/>
                </a:lnTo>
                <a:lnTo>
                  <a:pt x="0" y="45"/>
                </a:lnTo>
                <a:lnTo>
                  <a:pt x="0" y="55"/>
                </a:lnTo>
                <a:lnTo>
                  <a:pt x="1" y="66"/>
                </a:lnTo>
                <a:lnTo>
                  <a:pt x="6" y="74"/>
                </a:lnTo>
                <a:lnTo>
                  <a:pt x="11" y="84"/>
                </a:lnTo>
                <a:lnTo>
                  <a:pt x="19" y="90"/>
                </a:lnTo>
                <a:lnTo>
                  <a:pt x="27" y="95"/>
                </a:lnTo>
                <a:lnTo>
                  <a:pt x="35" y="100"/>
                </a:lnTo>
                <a:lnTo>
                  <a:pt x="45" y="101"/>
                </a:lnTo>
                <a:lnTo>
                  <a:pt x="56" y="101"/>
                </a:lnTo>
                <a:lnTo>
                  <a:pt x="66" y="100"/>
                </a:lnTo>
                <a:lnTo>
                  <a:pt x="75" y="95"/>
                </a:lnTo>
                <a:lnTo>
                  <a:pt x="83" y="90"/>
                </a:lnTo>
                <a:lnTo>
                  <a:pt x="90" y="84"/>
                </a:lnTo>
                <a:lnTo>
                  <a:pt x="96" y="74"/>
                </a:lnTo>
                <a:lnTo>
                  <a:pt x="99" y="66"/>
                </a:lnTo>
                <a:lnTo>
                  <a:pt x="103" y="56"/>
                </a:lnTo>
                <a:lnTo>
                  <a:pt x="103" y="45"/>
                </a:lnTo>
                <a:lnTo>
                  <a:pt x="99" y="35"/>
                </a:lnTo>
                <a:lnTo>
                  <a:pt x="96" y="26"/>
                </a:lnTo>
                <a:lnTo>
                  <a:pt x="90" y="18"/>
                </a:lnTo>
                <a:lnTo>
                  <a:pt x="83" y="11"/>
                </a:lnTo>
                <a:lnTo>
                  <a:pt x="75" y="5"/>
                </a:lnTo>
                <a:lnTo>
                  <a:pt x="66" y="2"/>
                </a:lnTo>
                <a:lnTo>
                  <a:pt x="56" y="0"/>
                </a:lnTo>
                <a:lnTo>
                  <a:pt x="4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7" name="Freeform 114"/>
          <p:cNvSpPr/>
          <p:nvPr userDrawn="1"/>
        </p:nvSpPr>
        <p:spPr bwMode="auto">
          <a:xfrm>
            <a:off x="8456614" y="3395663"/>
            <a:ext cx="104775" cy="76200"/>
          </a:xfrm>
          <a:custGeom>
            <a:avLst/>
            <a:gdLst>
              <a:gd name="T0" fmla="*/ 2147483646 w 66"/>
              <a:gd name="T1" fmla="*/ 0 h 64"/>
              <a:gd name="T2" fmla="*/ 2147483646 w 66"/>
              <a:gd name="T3" fmla="*/ 0 h 64"/>
              <a:gd name="T4" fmla="*/ 2147483646 w 66"/>
              <a:gd name="T5" fmla="*/ 2147483646 h 64"/>
              <a:gd name="T6" fmla="*/ 2147483646 w 66"/>
              <a:gd name="T7" fmla="*/ 2147483646 h 64"/>
              <a:gd name="T8" fmla="*/ 2147483646 w 66"/>
              <a:gd name="T9" fmla="*/ 2147483646 h 64"/>
              <a:gd name="T10" fmla="*/ 2147483646 w 66"/>
              <a:gd name="T11" fmla="*/ 2147483646 h 64"/>
              <a:gd name="T12" fmla="*/ 2147483646 w 66"/>
              <a:gd name="T13" fmla="*/ 2147483646 h 64"/>
              <a:gd name="T14" fmla="*/ 2147483646 w 66"/>
              <a:gd name="T15" fmla="*/ 2147483646 h 64"/>
              <a:gd name="T16" fmla="*/ 0 w 66"/>
              <a:gd name="T17" fmla="*/ 2147483646 h 64"/>
              <a:gd name="T18" fmla="*/ 0 w 66"/>
              <a:gd name="T19" fmla="*/ 2147483646 h 64"/>
              <a:gd name="T20" fmla="*/ 0 w 66"/>
              <a:gd name="T21" fmla="*/ 2147483646 h 64"/>
              <a:gd name="T22" fmla="*/ 2147483646 w 66"/>
              <a:gd name="T23" fmla="*/ 2147483646 h 64"/>
              <a:gd name="T24" fmla="*/ 2147483646 w 66"/>
              <a:gd name="T25" fmla="*/ 2147483646 h 64"/>
              <a:gd name="T26" fmla="*/ 2147483646 w 66"/>
              <a:gd name="T27" fmla="*/ 2147483646 h 64"/>
              <a:gd name="T28" fmla="*/ 2147483646 w 66"/>
              <a:gd name="T29" fmla="*/ 2147483646 h 64"/>
              <a:gd name="T30" fmla="*/ 2147483646 w 66"/>
              <a:gd name="T31" fmla="*/ 2147483646 h 64"/>
              <a:gd name="T32" fmla="*/ 2147483646 w 66"/>
              <a:gd name="T33" fmla="*/ 2147483646 h 64"/>
              <a:gd name="T34" fmla="*/ 2147483646 w 66"/>
              <a:gd name="T35" fmla="*/ 2147483646 h 64"/>
              <a:gd name="T36" fmla="*/ 2147483646 w 66"/>
              <a:gd name="T37" fmla="*/ 2147483646 h 64"/>
              <a:gd name="T38" fmla="*/ 2147483646 w 66"/>
              <a:gd name="T39" fmla="*/ 2147483646 h 64"/>
              <a:gd name="T40" fmla="*/ 2147483646 w 66"/>
              <a:gd name="T41" fmla="*/ 2147483646 h 64"/>
              <a:gd name="T42" fmla="*/ 2147483646 w 66"/>
              <a:gd name="T43" fmla="*/ 2147483646 h 64"/>
              <a:gd name="T44" fmla="*/ 2147483646 w 66"/>
              <a:gd name="T45" fmla="*/ 2147483646 h 64"/>
              <a:gd name="T46" fmla="*/ 2147483646 w 66"/>
              <a:gd name="T47" fmla="*/ 2147483646 h 64"/>
              <a:gd name="T48" fmla="*/ 2147483646 w 66"/>
              <a:gd name="T49" fmla="*/ 2147483646 h 64"/>
              <a:gd name="T50" fmla="*/ 2147483646 w 66"/>
              <a:gd name="T51" fmla="*/ 2147483646 h 64"/>
              <a:gd name="T52" fmla="*/ 2147483646 w 66"/>
              <a:gd name="T53" fmla="*/ 2147483646 h 64"/>
              <a:gd name="T54" fmla="*/ 2147483646 w 66"/>
              <a:gd name="T55" fmla="*/ 2147483646 h 64"/>
              <a:gd name="T56" fmla="*/ 2147483646 w 66"/>
              <a:gd name="T57" fmla="*/ 2147483646 h 64"/>
              <a:gd name="T58" fmla="*/ 2147483646 w 66"/>
              <a:gd name="T59" fmla="*/ 2147483646 h 64"/>
              <a:gd name="T60" fmla="*/ 2147483646 w 66"/>
              <a:gd name="T61" fmla="*/ 2147483646 h 64"/>
              <a:gd name="T62" fmla="*/ 2147483646 w 66"/>
              <a:gd name="T63" fmla="*/ 2147483646 h 64"/>
              <a:gd name="T64" fmla="*/ 2147483646 w 66"/>
              <a:gd name="T65" fmla="*/ 2147483646 h 64"/>
              <a:gd name="T66" fmla="*/ 2147483646 w 66"/>
              <a:gd name="T67" fmla="*/ 2147483646 h 64"/>
              <a:gd name="T68" fmla="*/ 2147483646 w 66"/>
              <a:gd name="T69" fmla="*/ 2147483646 h 64"/>
              <a:gd name="T70" fmla="*/ 2147483646 w 66"/>
              <a:gd name="T71" fmla="*/ 0 h 64"/>
              <a:gd name="T72" fmla="*/ 2147483646 w 66"/>
              <a:gd name="T73" fmla="*/ 0 h 64"/>
              <a:gd name="T74" fmla="*/ 2147483646 w 66"/>
              <a:gd name="T75" fmla="*/ 0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4">
                <a:moveTo>
                  <a:pt x="31" y="0"/>
                </a:moveTo>
                <a:lnTo>
                  <a:pt x="31" y="0"/>
                </a:lnTo>
                <a:lnTo>
                  <a:pt x="25" y="2"/>
                </a:lnTo>
                <a:lnTo>
                  <a:pt x="18" y="3"/>
                </a:lnTo>
                <a:lnTo>
                  <a:pt x="13" y="8"/>
                </a:lnTo>
                <a:lnTo>
                  <a:pt x="8" y="11"/>
                </a:lnTo>
                <a:lnTo>
                  <a:pt x="5" y="16"/>
                </a:lnTo>
                <a:lnTo>
                  <a:pt x="2" y="23"/>
                </a:lnTo>
                <a:lnTo>
                  <a:pt x="0" y="29"/>
                </a:lnTo>
                <a:lnTo>
                  <a:pt x="0" y="36"/>
                </a:lnTo>
                <a:lnTo>
                  <a:pt x="2" y="42"/>
                </a:lnTo>
                <a:lnTo>
                  <a:pt x="5" y="48"/>
                </a:lnTo>
                <a:lnTo>
                  <a:pt x="8" y="53"/>
                </a:lnTo>
                <a:lnTo>
                  <a:pt x="13" y="58"/>
                </a:lnTo>
                <a:lnTo>
                  <a:pt x="18" y="61"/>
                </a:lnTo>
                <a:lnTo>
                  <a:pt x="25" y="63"/>
                </a:lnTo>
                <a:lnTo>
                  <a:pt x="29" y="64"/>
                </a:lnTo>
                <a:lnTo>
                  <a:pt x="36" y="64"/>
                </a:lnTo>
                <a:lnTo>
                  <a:pt x="44" y="63"/>
                </a:lnTo>
                <a:lnTo>
                  <a:pt x="49" y="61"/>
                </a:lnTo>
                <a:lnTo>
                  <a:pt x="54" y="58"/>
                </a:lnTo>
                <a:lnTo>
                  <a:pt x="58" y="53"/>
                </a:lnTo>
                <a:lnTo>
                  <a:pt x="62" y="48"/>
                </a:lnTo>
                <a:lnTo>
                  <a:pt x="65" y="42"/>
                </a:lnTo>
                <a:lnTo>
                  <a:pt x="66" y="36"/>
                </a:lnTo>
                <a:lnTo>
                  <a:pt x="66" y="29"/>
                </a:lnTo>
                <a:lnTo>
                  <a:pt x="65" y="23"/>
                </a:lnTo>
                <a:lnTo>
                  <a:pt x="62" y="16"/>
                </a:lnTo>
                <a:lnTo>
                  <a:pt x="58" y="11"/>
                </a:lnTo>
                <a:lnTo>
                  <a:pt x="54" y="8"/>
                </a:lnTo>
                <a:lnTo>
                  <a:pt x="49" y="3"/>
                </a:lnTo>
                <a:lnTo>
                  <a:pt x="44" y="2"/>
                </a:lnTo>
                <a:lnTo>
                  <a:pt x="37" y="0"/>
                </a:lnTo>
                <a:lnTo>
                  <a:pt x="31"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8" name="Freeform 115"/>
          <p:cNvSpPr/>
          <p:nvPr userDrawn="1"/>
        </p:nvSpPr>
        <p:spPr bwMode="auto">
          <a:xfrm>
            <a:off x="8548689" y="3405187"/>
            <a:ext cx="246062" cy="33338"/>
          </a:xfrm>
          <a:custGeom>
            <a:avLst/>
            <a:gdLst>
              <a:gd name="T0" fmla="*/ 2147483646 w 155"/>
              <a:gd name="T1" fmla="*/ 2147483646 h 28"/>
              <a:gd name="T2" fmla="*/ 2147483646 w 155"/>
              <a:gd name="T3" fmla="*/ 2147483646 h 28"/>
              <a:gd name="T4" fmla="*/ 2147483646 w 155"/>
              <a:gd name="T5" fmla="*/ 2147483646 h 28"/>
              <a:gd name="T6" fmla="*/ 2147483646 w 155"/>
              <a:gd name="T7" fmla="*/ 2147483646 h 28"/>
              <a:gd name="T8" fmla="*/ 0 w 155"/>
              <a:gd name="T9" fmla="*/ 2147483646 h 28"/>
              <a:gd name="T10" fmla="*/ 0 w 155"/>
              <a:gd name="T11" fmla="*/ 2147483646 h 28"/>
              <a:gd name="T12" fmla="*/ 0 w 155"/>
              <a:gd name="T13" fmla="*/ 2147483646 h 28"/>
              <a:gd name="T14" fmla="*/ 0 w 155"/>
              <a:gd name="T15" fmla="*/ 2147483646 h 28"/>
              <a:gd name="T16" fmla="*/ 2147483646 w 155"/>
              <a:gd name="T17" fmla="*/ 2147483646 h 28"/>
              <a:gd name="T18" fmla="*/ 2147483646 w 155"/>
              <a:gd name="T19" fmla="*/ 2147483646 h 28"/>
              <a:gd name="T20" fmla="*/ 2147483646 w 155"/>
              <a:gd name="T21" fmla="*/ 2147483646 h 28"/>
              <a:gd name="T22" fmla="*/ 2147483646 w 155"/>
              <a:gd name="T23" fmla="*/ 2147483646 h 28"/>
              <a:gd name="T24" fmla="*/ 2147483646 w 155"/>
              <a:gd name="T25" fmla="*/ 2147483646 h 28"/>
              <a:gd name="T26" fmla="*/ 2147483646 w 155"/>
              <a:gd name="T27" fmla="*/ 2147483646 h 28"/>
              <a:gd name="T28" fmla="*/ 2147483646 w 155"/>
              <a:gd name="T29" fmla="*/ 2147483646 h 28"/>
              <a:gd name="T30" fmla="*/ 2147483646 w 155"/>
              <a:gd name="T31" fmla="*/ 2147483646 h 28"/>
              <a:gd name="T32" fmla="*/ 2147483646 w 155"/>
              <a:gd name="T33" fmla="*/ 2147483646 h 28"/>
              <a:gd name="T34" fmla="*/ 2147483646 w 155"/>
              <a:gd name="T35" fmla="*/ 2147483646 h 28"/>
              <a:gd name="T36" fmla="*/ 2147483646 w 155"/>
              <a:gd name="T37" fmla="*/ 2147483646 h 28"/>
              <a:gd name="T38" fmla="*/ 2147483646 w 155"/>
              <a:gd name="T39" fmla="*/ 2147483646 h 28"/>
              <a:gd name="T40" fmla="*/ 2147483646 w 155"/>
              <a:gd name="T41" fmla="*/ 2147483646 h 28"/>
              <a:gd name="T42" fmla="*/ 2147483646 w 155"/>
              <a:gd name="T43" fmla="*/ 2147483646 h 28"/>
              <a:gd name="T44" fmla="*/ 2147483646 w 155"/>
              <a:gd name="T45" fmla="*/ 0 h 28"/>
              <a:gd name="T46" fmla="*/ 2147483646 w 155"/>
              <a:gd name="T47" fmla="*/ 0 h 28"/>
              <a:gd name="T48" fmla="*/ 2147483646 w 155"/>
              <a:gd name="T49" fmla="*/ 2147483646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5" h="28">
                <a:moveTo>
                  <a:pt x="7" y="15"/>
                </a:moveTo>
                <a:lnTo>
                  <a:pt x="7" y="15"/>
                </a:lnTo>
                <a:lnTo>
                  <a:pt x="4" y="15"/>
                </a:lnTo>
                <a:lnTo>
                  <a:pt x="2" y="16"/>
                </a:lnTo>
                <a:lnTo>
                  <a:pt x="0" y="20"/>
                </a:lnTo>
                <a:lnTo>
                  <a:pt x="0" y="21"/>
                </a:lnTo>
                <a:lnTo>
                  <a:pt x="2" y="24"/>
                </a:lnTo>
                <a:lnTo>
                  <a:pt x="4" y="26"/>
                </a:lnTo>
                <a:lnTo>
                  <a:pt x="5" y="28"/>
                </a:lnTo>
                <a:lnTo>
                  <a:pt x="8" y="28"/>
                </a:lnTo>
                <a:lnTo>
                  <a:pt x="148" y="15"/>
                </a:lnTo>
                <a:lnTo>
                  <a:pt x="150" y="15"/>
                </a:lnTo>
                <a:lnTo>
                  <a:pt x="153" y="11"/>
                </a:lnTo>
                <a:lnTo>
                  <a:pt x="155" y="10"/>
                </a:lnTo>
                <a:lnTo>
                  <a:pt x="155" y="7"/>
                </a:lnTo>
                <a:lnTo>
                  <a:pt x="153" y="3"/>
                </a:lnTo>
                <a:lnTo>
                  <a:pt x="151" y="2"/>
                </a:lnTo>
                <a:lnTo>
                  <a:pt x="150" y="0"/>
                </a:lnTo>
                <a:lnTo>
                  <a:pt x="147" y="0"/>
                </a:lnTo>
                <a:lnTo>
                  <a:pt x="7" y="1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29" name="Freeform 116"/>
          <p:cNvSpPr/>
          <p:nvPr userDrawn="1"/>
        </p:nvSpPr>
        <p:spPr bwMode="auto">
          <a:xfrm>
            <a:off x="8912226" y="3414712"/>
            <a:ext cx="223838" cy="34529"/>
          </a:xfrm>
          <a:custGeom>
            <a:avLst/>
            <a:gdLst>
              <a:gd name="T0" fmla="*/ 2147483646 w 141"/>
              <a:gd name="T1" fmla="*/ 0 h 29"/>
              <a:gd name="T2" fmla="*/ 2147483646 w 141"/>
              <a:gd name="T3" fmla="*/ 0 h 29"/>
              <a:gd name="T4" fmla="*/ 2147483646 w 141"/>
              <a:gd name="T5" fmla="*/ 2147483646 h 29"/>
              <a:gd name="T6" fmla="*/ 0 w 141"/>
              <a:gd name="T7" fmla="*/ 2147483646 h 29"/>
              <a:gd name="T8" fmla="*/ 0 w 141"/>
              <a:gd name="T9" fmla="*/ 2147483646 h 29"/>
              <a:gd name="T10" fmla="*/ 0 w 141"/>
              <a:gd name="T11" fmla="*/ 2147483646 h 29"/>
              <a:gd name="T12" fmla="*/ 2147483646 w 141"/>
              <a:gd name="T13" fmla="*/ 2147483646 h 29"/>
              <a:gd name="T14" fmla="*/ 2147483646 w 141"/>
              <a:gd name="T15" fmla="*/ 2147483646 h 29"/>
              <a:gd name="T16" fmla="*/ 2147483646 w 141"/>
              <a:gd name="T17" fmla="*/ 2147483646 h 29"/>
              <a:gd name="T18" fmla="*/ 2147483646 w 141"/>
              <a:gd name="T19" fmla="*/ 2147483646 h 29"/>
              <a:gd name="T20" fmla="*/ 2147483646 w 141"/>
              <a:gd name="T21" fmla="*/ 2147483646 h 29"/>
              <a:gd name="T22" fmla="*/ 2147483646 w 141"/>
              <a:gd name="T23" fmla="*/ 2147483646 h 29"/>
              <a:gd name="T24" fmla="*/ 2147483646 w 141"/>
              <a:gd name="T25" fmla="*/ 2147483646 h 29"/>
              <a:gd name="T26" fmla="*/ 2147483646 w 141"/>
              <a:gd name="T27" fmla="*/ 2147483646 h 29"/>
              <a:gd name="T28" fmla="*/ 2147483646 w 141"/>
              <a:gd name="T29" fmla="*/ 2147483646 h 29"/>
              <a:gd name="T30" fmla="*/ 2147483646 w 141"/>
              <a:gd name="T31" fmla="*/ 2147483646 h 29"/>
              <a:gd name="T32" fmla="*/ 2147483646 w 14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29">
                <a:moveTo>
                  <a:pt x="4" y="0"/>
                </a:moveTo>
                <a:lnTo>
                  <a:pt x="4" y="0"/>
                </a:lnTo>
                <a:lnTo>
                  <a:pt x="1" y="2"/>
                </a:lnTo>
                <a:lnTo>
                  <a:pt x="0" y="5"/>
                </a:lnTo>
                <a:lnTo>
                  <a:pt x="1" y="8"/>
                </a:lnTo>
                <a:lnTo>
                  <a:pt x="4" y="10"/>
                </a:lnTo>
                <a:lnTo>
                  <a:pt x="135" y="29"/>
                </a:lnTo>
                <a:lnTo>
                  <a:pt x="138" y="29"/>
                </a:lnTo>
                <a:lnTo>
                  <a:pt x="141" y="26"/>
                </a:lnTo>
                <a:lnTo>
                  <a:pt x="140" y="23"/>
                </a:lnTo>
                <a:lnTo>
                  <a:pt x="136" y="21"/>
                </a:lnTo>
                <a:lnTo>
                  <a:pt x="4"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0" name="Freeform 117"/>
          <p:cNvSpPr/>
          <p:nvPr userDrawn="1"/>
        </p:nvSpPr>
        <p:spPr bwMode="auto">
          <a:xfrm>
            <a:off x="8921751" y="3378994"/>
            <a:ext cx="222250" cy="29766"/>
          </a:xfrm>
          <a:custGeom>
            <a:avLst/>
            <a:gdLst>
              <a:gd name="T0" fmla="*/ 2147483646 w 140"/>
              <a:gd name="T1" fmla="*/ 2147483646 h 25"/>
              <a:gd name="T2" fmla="*/ 2147483646 w 140"/>
              <a:gd name="T3" fmla="*/ 2147483646 h 25"/>
              <a:gd name="T4" fmla="*/ 0 w 140"/>
              <a:gd name="T5" fmla="*/ 2147483646 h 25"/>
              <a:gd name="T6" fmla="*/ 0 w 140"/>
              <a:gd name="T7" fmla="*/ 2147483646 h 25"/>
              <a:gd name="T8" fmla="*/ 0 w 140"/>
              <a:gd name="T9" fmla="*/ 2147483646 h 25"/>
              <a:gd name="T10" fmla="*/ 0 w 140"/>
              <a:gd name="T11" fmla="*/ 2147483646 h 25"/>
              <a:gd name="T12" fmla="*/ 2147483646 w 140"/>
              <a:gd name="T13" fmla="*/ 2147483646 h 25"/>
              <a:gd name="T14" fmla="*/ 2147483646 w 140"/>
              <a:gd name="T15" fmla="*/ 2147483646 h 25"/>
              <a:gd name="T16" fmla="*/ 2147483646 w 140"/>
              <a:gd name="T17" fmla="*/ 2147483646 h 25"/>
              <a:gd name="T18" fmla="*/ 2147483646 w 140"/>
              <a:gd name="T19" fmla="*/ 2147483646 h 25"/>
              <a:gd name="T20" fmla="*/ 2147483646 w 140"/>
              <a:gd name="T21" fmla="*/ 2147483646 h 25"/>
              <a:gd name="T22" fmla="*/ 2147483646 w 140"/>
              <a:gd name="T23" fmla="*/ 2147483646 h 25"/>
              <a:gd name="T24" fmla="*/ 2147483646 w 140"/>
              <a:gd name="T25" fmla="*/ 2147483646 h 25"/>
              <a:gd name="T26" fmla="*/ 2147483646 w 140"/>
              <a:gd name="T27" fmla="*/ 2147483646 h 25"/>
              <a:gd name="T28" fmla="*/ 2147483646 w 140"/>
              <a:gd name="T29" fmla="*/ 2147483646 h 25"/>
              <a:gd name="T30" fmla="*/ 2147483646 w 140"/>
              <a:gd name="T31" fmla="*/ 0 h 25"/>
              <a:gd name="T32" fmla="*/ 2147483646 w 140"/>
              <a:gd name="T33" fmla="*/ 2147483646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5">
                <a:moveTo>
                  <a:pt x="3" y="16"/>
                </a:moveTo>
                <a:lnTo>
                  <a:pt x="3" y="16"/>
                </a:lnTo>
                <a:lnTo>
                  <a:pt x="0" y="17"/>
                </a:lnTo>
                <a:lnTo>
                  <a:pt x="0" y="21"/>
                </a:lnTo>
                <a:lnTo>
                  <a:pt x="2" y="24"/>
                </a:lnTo>
                <a:lnTo>
                  <a:pt x="5" y="25"/>
                </a:lnTo>
                <a:lnTo>
                  <a:pt x="137" y="8"/>
                </a:lnTo>
                <a:lnTo>
                  <a:pt x="140" y="6"/>
                </a:lnTo>
                <a:lnTo>
                  <a:pt x="140" y="3"/>
                </a:lnTo>
                <a:lnTo>
                  <a:pt x="138" y="1"/>
                </a:lnTo>
                <a:lnTo>
                  <a:pt x="135" y="0"/>
                </a:lnTo>
                <a:lnTo>
                  <a:pt x="3" y="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1" name="Freeform 118"/>
          <p:cNvSpPr/>
          <p:nvPr userDrawn="1"/>
        </p:nvSpPr>
        <p:spPr bwMode="auto">
          <a:xfrm>
            <a:off x="8909050" y="3436145"/>
            <a:ext cx="209550" cy="69056"/>
          </a:xfrm>
          <a:custGeom>
            <a:avLst/>
            <a:gdLst>
              <a:gd name="T0" fmla="*/ 2147483646 w 132"/>
              <a:gd name="T1" fmla="*/ 0 h 58"/>
              <a:gd name="T2" fmla="*/ 2147483646 w 132"/>
              <a:gd name="T3" fmla="*/ 0 h 58"/>
              <a:gd name="T4" fmla="*/ 2147483646 w 132"/>
              <a:gd name="T5" fmla="*/ 0 h 58"/>
              <a:gd name="T6" fmla="*/ 0 w 132"/>
              <a:gd name="T7" fmla="*/ 2147483646 h 58"/>
              <a:gd name="T8" fmla="*/ 0 w 132"/>
              <a:gd name="T9" fmla="*/ 2147483646 h 58"/>
              <a:gd name="T10" fmla="*/ 0 w 132"/>
              <a:gd name="T11" fmla="*/ 2147483646 h 58"/>
              <a:gd name="T12" fmla="*/ 0 w 132"/>
              <a:gd name="T13" fmla="*/ 2147483646 h 58"/>
              <a:gd name="T14" fmla="*/ 2147483646 w 132"/>
              <a:gd name="T15" fmla="*/ 2147483646 h 58"/>
              <a:gd name="T16" fmla="*/ 2147483646 w 132"/>
              <a:gd name="T17" fmla="*/ 2147483646 h 58"/>
              <a:gd name="T18" fmla="*/ 2147483646 w 132"/>
              <a:gd name="T19" fmla="*/ 2147483646 h 58"/>
              <a:gd name="T20" fmla="*/ 2147483646 w 132"/>
              <a:gd name="T21" fmla="*/ 2147483646 h 58"/>
              <a:gd name="T22" fmla="*/ 2147483646 w 132"/>
              <a:gd name="T23" fmla="*/ 2147483646 h 58"/>
              <a:gd name="T24" fmla="*/ 2147483646 w 132"/>
              <a:gd name="T25" fmla="*/ 2147483646 h 58"/>
              <a:gd name="T26" fmla="*/ 2147483646 w 132"/>
              <a:gd name="T27" fmla="*/ 2147483646 h 58"/>
              <a:gd name="T28" fmla="*/ 2147483646 w 132"/>
              <a:gd name="T29" fmla="*/ 2147483646 h 58"/>
              <a:gd name="T30" fmla="*/ 2147483646 w 132"/>
              <a:gd name="T31" fmla="*/ 2147483646 h 58"/>
              <a:gd name="T32" fmla="*/ 2147483646 w 132"/>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58">
                <a:moveTo>
                  <a:pt x="6" y="0"/>
                </a:moveTo>
                <a:lnTo>
                  <a:pt x="6" y="0"/>
                </a:lnTo>
                <a:lnTo>
                  <a:pt x="3" y="0"/>
                </a:lnTo>
                <a:lnTo>
                  <a:pt x="0" y="2"/>
                </a:lnTo>
                <a:lnTo>
                  <a:pt x="0" y="5"/>
                </a:lnTo>
                <a:lnTo>
                  <a:pt x="3" y="8"/>
                </a:lnTo>
                <a:lnTo>
                  <a:pt x="125" y="58"/>
                </a:lnTo>
                <a:lnTo>
                  <a:pt x="129" y="58"/>
                </a:lnTo>
                <a:lnTo>
                  <a:pt x="132" y="55"/>
                </a:lnTo>
                <a:lnTo>
                  <a:pt x="132" y="51"/>
                </a:lnTo>
                <a:lnTo>
                  <a:pt x="129" y="50"/>
                </a:lnTo>
                <a:lnTo>
                  <a:pt x="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2" name="Freeform 119"/>
          <p:cNvSpPr/>
          <p:nvPr userDrawn="1"/>
        </p:nvSpPr>
        <p:spPr bwMode="auto">
          <a:xfrm>
            <a:off x="8912226" y="3325416"/>
            <a:ext cx="214313" cy="60722"/>
          </a:xfrm>
          <a:custGeom>
            <a:avLst/>
            <a:gdLst>
              <a:gd name="T0" fmla="*/ 2147483646 w 135"/>
              <a:gd name="T1" fmla="*/ 2147483646 h 51"/>
              <a:gd name="T2" fmla="*/ 2147483646 w 135"/>
              <a:gd name="T3" fmla="*/ 2147483646 h 51"/>
              <a:gd name="T4" fmla="*/ 2147483646 w 135"/>
              <a:gd name="T5" fmla="*/ 2147483646 h 51"/>
              <a:gd name="T6" fmla="*/ 0 w 135"/>
              <a:gd name="T7" fmla="*/ 2147483646 h 51"/>
              <a:gd name="T8" fmla="*/ 0 w 135"/>
              <a:gd name="T9" fmla="*/ 2147483646 h 51"/>
              <a:gd name="T10" fmla="*/ 0 w 135"/>
              <a:gd name="T11" fmla="*/ 2147483646 h 51"/>
              <a:gd name="T12" fmla="*/ 2147483646 w 135"/>
              <a:gd name="T13" fmla="*/ 2147483646 h 51"/>
              <a:gd name="T14" fmla="*/ 2147483646 w 135"/>
              <a:gd name="T15" fmla="*/ 2147483646 h 51"/>
              <a:gd name="T16" fmla="*/ 2147483646 w 135"/>
              <a:gd name="T17" fmla="*/ 2147483646 h 51"/>
              <a:gd name="T18" fmla="*/ 2147483646 w 135"/>
              <a:gd name="T19" fmla="*/ 2147483646 h 51"/>
              <a:gd name="T20" fmla="*/ 2147483646 w 135"/>
              <a:gd name="T21" fmla="*/ 2147483646 h 51"/>
              <a:gd name="T22" fmla="*/ 2147483646 w 135"/>
              <a:gd name="T23" fmla="*/ 2147483646 h 51"/>
              <a:gd name="T24" fmla="*/ 2147483646 w 135"/>
              <a:gd name="T25" fmla="*/ 2147483646 h 51"/>
              <a:gd name="T26" fmla="*/ 2147483646 w 135"/>
              <a:gd name="T27" fmla="*/ 2147483646 h 51"/>
              <a:gd name="T28" fmla="*/ 2147483646 w 135"/>
              <a:gd name="T29" fmla="*/ 0 h 51"/>
              <a:gd name="T30" fmla="*/ 2147483646 w 135"/>
              <a:gd name="T31" fmla="*/ 0 h 51"/>
              <a:gd name="T32" fmla="*/ 2147483646 w 135"/>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51">
                <a:moveTo>
                  <a:pt x="3" y="43"/>
                </a:moveTo>
                <a:lnTo>
                  <a:pt x="3" y="43"/>
                </a:lnTo>
                <a:lnTo>
                  <a:pt x="1" y="45"/>
                </a:lnTo>
                <a:lnTo>
                  <a:pt x="0" y="48"/>
                </a:lnTo>
                <a:lnTo>
                  <a:pt x="3" y="51"/>
                </a:lnTo>
                <a:lnTo>
                  <a:pt x="6" y="51"/>
                </a:lnTo>
                <a:lnTo>
                  <a:pt x="132" y="8"/>
                </a:lnTo>
                <a:lnTo>
                  <a:pt x="135" y="6"/>
                </a:lnTo>
                <a:lnTo>
                  <a:pt x="135" y="3"/>
                </a:lnTo>
                <a:lnTo>
                  <a:pt x="133" y="0"/>
                </a:lnTo>
                <a:lnTo>
                  <a:pt x="128" y="0"/>
                </a:lnTo>
                <a:lnTo>
                  <a:pt x="3" y="4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3" name="Freeform 120"/>
          <p:cNvSpPr/>
          <p:nvPr userDrawn="1"/>
        </p:nvSpPr>
        <p:spPr bwMode="auto">
          <a:xfrm>
            <a:off x="8883651" y="3452812"/>
            <a:ext cx="193675" cy="90488"/>
          </a:xfrm>
          <a:custGeom>
            <a:avLst/>
            <a:gdLst>
              <a:gd name="T0" fmla="*/ 2147483646 w 122"/>
              <a:gd name="T1" fmla="*/ 0 h 76"/>
              <a:gd name="T2" fmla="*/ 2147483646 w 122"/>
              <a:gd name="T3" fmla="*/ 0 h 76"/>
              <a:gd name="T4" fmla="*/ 2147483646 w 122"/>
              <a:gd name="T5" fmla="*/ 0 h 76"/>
              <a:gd name="T6" fmla="*/ 0 w 122"/>
              <a:gd name="T7" fmla="*/ 2147483646 h 76"/>
              <a:gd name="T8" fmla="*/ 0 w 122"/>
              <a:gd name="T9" fmla="*/ 2147483646 h 76"/>
              <a:gd name="T10" fmla="*/ 0 w 122"/>
              <a:gd name="T11" fmla="*/ 2147483646 h 76"/>
              <a:gd name="T12" fmla="*/ 0 w 122"/>
              <a:gd name="T13" fmla="*/ 2147483646 h 76"/>
              <a:gd name="T14" fmla="*/ 2147483646 w 122"/>
              <a:gd name="T15" fmla="*/ 2147483646 h 76"/>
              <a:gd name="T16" fmla="*/ 2147483646 w 122"/>
              <a:gd name="T17" fmla="*/ 2147483646 h 76"/>
              <a:gd name="T18" fmla="*/ 2147483646 w 122"/>
              <a:gd name="T19" fmla="*/ 2147483646 h 76"/>
              <a:gd name="T20" fmla="*/ 2147483646 w 122"/>
              <a:gd name="T21" fmla="*/ 2147483646 h 76"/>
              <a:gd name="T22" fmla="*/ 2147483646 w 122"/>
              <a:gd name="T23" fmla="*/ 2147483646 h 76"/>
              <a:gd name="T24" fmla="*/ 2147483646 w 122"/>
              <a:gd name="T25" fmla="*/ 2147483646 h 76"/>
              <a:gd name="T26" fmla="*/ 2147483646 w 122"/>
              <a:gd name="T27" fmla="*/ 2147483646 h 76"/>
              <a:gd name="T28" fmla="*/ 2147483646 w 122"/>
              <a:gd name="T29" fmla="*/ 2147483646 h 76"/>
              <a:gd name="T30" fmla="*/ 2147483646 w 122"/>
              <a:gd name="T31" fmla="*/ 2147483646 h 76"/>
              <a:gd name="T32" fmla="*/ 2147483646 w 12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76">
                <a:moveTo>
                  <a:pt x="6" y="0"/>
                </a:moveTo>
                <a:lnTo>
                  <a:pt x="6" y="0"/>
                </a:lnTo>
                <a:lnTo>
                  <a:pt x="3" y="0"/>
                </a:lnTo>
                <a:lnTo>
                  <a:pt x="0" y="2"/>
                </a:lnTo>
                <a:lnTo>
                  <a:pt x="0" y="5"/>
                </a:lnTo>
                <a:lnTo>
                  <a:pt x="2" y="8"/>
                </a:lnTo>
                <a:lnTo>
                  <a:pt x="116" y="76"/>
                </a:lnTo>
                <a:lnTo>
                  <a:pt x="119" y="76"/>
                </a:lnTo>
                <a:lnTo>
                  <a:pt x="122" y="74"/>
                </a:lnTo>
                <a:lnTo>
                  <a:pt x="122" y="71"/>
                </a:lnTo>
                <a:lnTo>
                  <a:pt x="121" y="68"/>
                </a:lnTo>
                <a:lnTo>
                  <a:pt x="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4" name="Freeform 121"/>
          <p:cNvSpPr/>
          <p:nvPr userDrawn="1"/>
        </p:nvSpPr>
        <p:spPr bwMode="auto">
          <a:xfrm>
            <a:off x="8855076" y="3458766"/>
            <a:ext cx="168275" cy="119063"/>
          </a:xfrm>
          <a:custGeom>
            <a:avLst/>
            <a:gdLst>
              <a:gd name="T0" fmla="*/ 2147483646 w 106"/>
              <a:gd name="T1" fmla="*/ 2147483646 h 100"/>
              <a:gd name="T2" fmla="*/ 2147483646 w 106"/>
              <a:gd name="T3" fmla="*/ 2147483646 h 100"/>
              <a:gd name="T4" fmla="*/ 2147483646 w 106"/>
              <a:gd name="T5" fmla="*/ 0 h 100"/>
              <a:gd name="T6" fmla="*/ 2147483646 w 106"/>
              <a:gd name="T7" fmla="*/ 2147483646 h 100"/>
              <a:gd name="T8" fmla="*/ 2147483646 w 106"/>
              <a:gd name="T9" fmla="*/ 2147483646 h 100"/>
              <a:gd name="T10" fmla="*/ 2147483646 w 106"/>
              <a:gd name="T11" fmla="*/ 2147483646 h 100"/>
              <a:gd name="T12" fmla="*/ 0 w 106"/>
              <a:gd name="T13" fmla="*/ 2147483646 h 100"/>
              <a:gd name="T14" fmla="*/ 2147483646 w 106"/>
              <a:gd name="T15" fmla="*/ 2147483646 h 100"/>
              <a:gd name="T16" fmla="*/ 2147483646 w 106"/>
              <a:gd name="T17" fmla="*/ 2147483646 h 100"/>
              <a:gd name="T18" fmla="*/ 2147483646 w 106"/>
              <a:gd name="T19" fmla="*/ 2147483646 h 100"/>
              <a:gd name="T20" fmla="*/ 2147483646 w 106"/>
              <a:gd name="T21" fmla="*/ 2147483646 h 100"/>
              <a:gd name="T22" fmla="*/ 2147483646 w 106"/>
              <a:gd name="T23" fmla="*/ 2147483646 h 100"/>
              <a:gd name="T24" fmla="*/ 2147483646 w 106"/>
              <a:gd name="T25" fmla="*/ 2147483646 h 100"/>
              <a:gd name="T26" fmla="*/ 2147483646 w 106"/>
              <a:gd name="T27" fmla="*/ 2147483646 h 100"/>
              <a:gd name="T28" fmla="*/ 2147483646 w 106"/>
              <a:gd name="T29" fmla="*/ 2147483646 h 100"/>
              <a:gd name="T30" fmla="*/ 2147483646 w 106"/>
              <a:gd name="T31" fmla="*/ 2147483646 h 100"/>
              <a:gd name="T32" fmla="*/ 2147483646 w 106"/>
              <a:gd name="T33" fmla="*/ 2147483646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0">
                <a:moveTo>
                  <a:pt x="8" y="2"/>
                </a:moveTo>
                <a:lnTo>
                  <a:pt x="8" y="2"/>
                </a:lnTo>
                <a:lnTo>
                  <a:pt x="5" y="0"/>
                </a:lnTo>
                <a:lnTo>
                  <a:pt x="2" y="2"/>
                </a:lnTo>
                <a:lnTo>
                  <a:pt x="0" y="5"/>
                </a:lnTo>
                <a:lnTo>
                  <a:pt x="2" y="8"/>
                </a:lnTo>
                <a:lnTo>
                  <a:pt x="100" y="98"/>
                </a:lnTo>
                <a:lnTo>
                  <a:pt x="103" y="100"/>
                </a:lnTo>
                <a:lnTo>
                  <a:pt x="106" y="98"/>
                </a:lnTo>
                <a:lnTo>
                  <a:pt x="106" y="95"/>
                </a:lnTo>
                <a:lnTo>
                  <a:pt x="106" y="92"/>
                </a:lnTo>
                <a:lnTo>
                  <a:pt x="8"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5" name="Freeform 122"/>
          <p:cNvSpPr/>
          <p:nvPr userDrawn="1"/>
        </p:nvSpPr>
        <p:spPr bwMode="auto">
          <a:xfrm>
            <a:off x="8828089" y="3462339"/>
            <a:ext cx="123825" cy="141685"/>
          </a:xfrm>
          <a:custGeom>
            <a:avLst/>
            <a:gdLst>
              <a:gd name="T0" fmla="*/ 2147483646 w 78"/>
              <a:gd name="T1" fmla="*/ 2147483646 h 119"/>
              <a:gd name="T2" fmla="*/ 2147483646 w 78"/>
              <a:gd name="T3" fmla="*/ 2147483646 h 119"/>
              <a:gd name="T4" fmla="*/ 2147483646 w 78"/>
              <a:gd name="T5" fmla="*/ 0 h 119"/>
              <a:gd name="T6" fmla="*/ 2147483646 w 78"/>
              <a:gd name="T7" fmla="*/ 0 h 119"/>
              <a:gd name="T8" fmla="*/ 2147483646 w 78"/>
              <a:gd name="T9" fmla="*/ 0 h 119"/>
              <a:gd name="T10" fmla="*/ 2147483646 w 78"/>
              <a:gd name="T11" fmla="*/ 0 h 119"/>
              <a:gd name="T12" fmla="*/ 0 w 78"/>
              <a:gd name="T13" fmla="*/ 2147483646 h 119"/>
              <a:gd name="T14" fmla="*/ 0 w 78"/>
              <a:gd name="T15" fmla="*/ 2147483646 h 119"/>
              <a:gd name="T16" fmla="*/ 2147483646 w 78"/>
              <a:gd name="T17" fmla="*/ 2147483646 h 119"/>
              <a:gd name="T18" fmla="*/ 2147483646 w 78"/>
              <a:gd name="T19" fmla="*/ 2147483646 h 119"/>
              <a:gd name="T20" fmla="*/ 2147483646 w 78"/>
              <a:gd name="T21" fmla="*/ 2147483646 h 119"/>
              <a:gd name="T22" fmla="*/ 2147483646 w 78"/>
              <a:gd name="T23" fmla="*/ 2147483646 h 119"/>
              <a:gd name="T24" fmla="*/ 2147483646 w 78"/>
              <a:gd name="T25" fmla="*/ 2147483646 h 119"/>
              <a:gd name="T26" fmla="*/ 2147483646 w 78"/>
              <a:gd name="T27" fmla="*/ 2147483646 h 119"/>
              <a:gd name="T28" fmla="*/ 2147483646 w 78"/>
              <a:gd name="T29" fmla="*/ 2147483646 h 119"/>
              <a:gd name="T30" fmla="*/ 2147483646 w 78"/>
              <a:gd name="T31" fmla="*/ 2147483646 h 119"/>
              <a:gd name="T32" fmla="*/ 2147483646 w 78"/>
              <a:gd name="T33" fmla="*/ 214748364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8" h="119">
                <a:moveTo>
                  <a:pt x="8" y="2"/>
                </a:moveTo>
                <a:lnTo>
                  <a:pt x="8" y="2"/>
                </a:lnTo>
                <a:lnTo>
                  <a:pt x="4" y="0"/>
                </a:lnTo>
                <a:lnTo>
                  <a:pt x="1" y="0"/>
                </a:lnTo>
                <a:lnTo>
                  <a:pt x="0" y="4"/>
                </a:lnTo>
                <a:lnTo>
                  <a:pt x="0" y="7"/>
                </a:lnTo>
                <a:lnTo>
                  <a:pt x="70" y="118"/>
                </a:lnTo>
                <a:lnTo>
                  <a:pt x="72" y="119"/>
                </a:lnTo>
                <a:lnTo>
                  <a:pt x="77" y="119"/>
                </a:lnTo>
                <a:lnTo>
                  <a:pt x="78" y="116"/>
                </a:lnTo>
                <a:lnTo>
                  <a:pt x="77" y="113"/>
                </a:lnTo>
                <a:lnTo>
                  <a:pt x="8"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6" name="Freeform 123"/>
          <p:cNvSpPr/>
          <p:nvPr userDrawn="1"/>
        </p:nvSpPr>
        <p:spPr bwMode="auto">
          <a:xfrm>
            <a:off x="8896351" y="3269456"/>
            <a:ext cx="185738" cy="100013"/>
          </a:xfrm>
          <a:custGeom>
            <a:avLst/>
            <a:gdLst>
              <a:gd name="T0" fmla="*/ 2147483646 w 117"/>
              <a:gd name="T1" fmla="*/ 2147483646 h 84"/>
              <a:gd name="T2" fmla="*/ 2147483646 w 117"/>
              <a:gd name="T3" fmla="*/ 2147483646 h 84"/>
              <a:gd name="T4" fmla="*/ 0 w 117"/>
              <a:gd name="T5" fmla="*/ 2147483646 h 84"/>
              <a:gd name="T6" fmla="*/ 0 w 117"/>
              <a:gd name="T7" fmla="*/ 2147483646 h 84"/>
              <a:gd name="T8" fmla="*/ 0 w 117"/>
              <a:gd name="T9" fmla="*/ 2147483646 h 84"/>
              <a:gd name="T10" fmla="*/ 0 w 117"/>
              <a:gd name="T11" fmla="*/ 2147483646 h 84"/>
              <a:gd name="T12" fmla="*/ 2147483646 w 117"/>
              <a:gd name="T13" fmla="*/ 2147483646 h 84"/>
              <a:gd name="T14" fmla="*/ 2147483646 w 117"/>
              <a:gd name="T15" fmla="*/ 2147483646 h 84"/>
              <a:gd name="T16" fmla="*/ 2147483646 w 117"/>
              <a:gd name="T17" fmla="*/ 2147483646 h 84"/>
              <a:gd name="T18" fmla="*/ 2147483646 w 117"/>
              <a:gd name="T19" fmla="*/ 2147483646 h 84"/>
              <a:gd name="T20" fmla="*/ 2147483646 w 117"/>
              <a:gd name="T21" fmla="*/ 2147483646 h 84"/>
              <a:gd name="T22" fmla="*/ 2147483646 w 117"/>
              <a:gd name="T23" fmla="*/ 2147483646 h 84"/>
              <a:gd name="T24" fmla="*/ 2147483646 w 117"/>
              <a:gd name="T25" fmla="*/ 2147483646 h 84"/>
              <a:gd name="T26" fmla="*/ 2147483646 w 117"/>
              <a:gd name="T27" fmla="*/ 2147483646 h 84"/>
              <a:gd name="T28" fmla="*/ 2147483646 w 117"/>
              <a:gd name="T29" fmla="*/ 0 h 84"/>
              <a:gd name="T30" fmla="*/ 2147483646 w 117"/>
              <a:gd name="T31" fmla="*/ 0 h 84"/>
              <a:gd name="T32" fmla="*/ 2147483646 w 117"/>
              <a:gd name="T33" fmla="*/ 214748364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84">
                <a:moveTo>
                  <a:pt x="2" y="76"/>
                </a:moveTo>
                <a:lnTo>
                  <a:pt x="2" y="76"/>
                </a:lnTo>
                <a:lnTo>
                  <a:pt x="0" y="79"/>
                </a:lnTo>
                <a:lnTo>
                  <a:pt x="0" y="82"/>
                </a:lnTo>
                <a:lnTo>
                  <a:pt x="3" y="84"/>
                </a:lnTo>
                <a:lnTo>
                  <a:pt x="6" y="84"/>
                </a:lnTo>
                <a:lnTo>
                  <a:pt x="116" y="8"/>
                </a:lnTo>
                <a:lnTo>
                  <a:pt x="117" y="5"/>
                </a:lnTo>
                <a:lnTo>
                  <a:pt x="117" y="2"/>
                </a:lnTo>
                <a:lnTo>
                  <a:pt x="114" y="0"/>
                </a:lnTo>
                <a:lnTo>
                  <a:pt x="111" y="0"/>
                </a:lnTo>
                <a:lnTo>
                  <a:pt x="2" y="7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7" name="Freeform 124"/>
          <p:cNvSpPr/>
          <p:nvPr userDrawn="1"/>
        </p:nvSpPr>
        <p:spPr bwMode="auto">
          <a:xfrm>
            <a:off x="8866188" y="3231357"/>
            <a:ext cx="163512" cy="122635"/>
          </a:xfrm>
          <a:custGeom>
            <a:avLst/>
            <a:gdLst>
              <a:gd name="T0" fmla="*/ 2147483646 w 103"/>
              <a:gd name="T1" fmla="*/ 2147483646 h 103"/>
              <a:gd name="T2" fmla="*/ 2147483646 w 103"/>
              <a:gd name="T3" fmla="*/ 2147483646 h 103"/>
              <a:gd name="T4" fmla="*/ 0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0 h 103"/>
              <a:gd name="T30" fmla="*/ 2147483646 w 103"/>
              <a:gd name="T31" fmla="*/ 2147483646 h 103"/>
              <a:gd name="T32" fmla="*/ 2147483646 w 103"/>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103">
                <a:moveTo>
                  <a:pt x="1" y="95"/>
                </a:moveTo>
                <a:lnTo>
                  <a:pt x="1" y="95"/>
                </a:lnTo>
                <a:lnTo>
                  <a:pt x="0" y="98"/>
                </a:lnTo>
                <a:lnTo>
                  <a:pt x="1" y="101"/>
                </a:lnTo>
                <a:lnTo>
                  <a:pt x="5" y="103"/>
                </a:lnTo>
                <a:lnTo>
                  <a:pt x="8" y="101"/>
                </a:lnTo>
                <a:lnTo>
                  <a:pt x="103" y="8"/>
                </a:lnTo>
                <a:lnTo>
                  <a:pt x="103" y="5"/>
                </a:lnTo>
                <a:lnTo>
                  <a:pt x="103" y="2"/>
                </a:lnTo>
                <a:lnTo>
                  <a:pt x="99" y="0"/>
                </a:lnTo>
                <a:lnTo>
                  <a:pt x="96" y="2"/>
                </a:lnTo>
                <a:lnTo>
                  <a:pt x="1" y="9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8" name="Freeform 125"/>
          <p:cNvSpPr/>
          <p:nvPr userDrawn="1"/>
        </p:nvSpPr>
        <p:spPr bwMode="auto">
          <a:xfrm>
            <a:off x="8837614" y="3206355"/>
            <a:ext cx="122237" cy="145256"/>
          </a:xfrm>
          <a:custGeom>
            <a:avLst/>
            <a:gdLst>
              <a:gd name="T0" fmla="*/ 0 w 77"/>
              <a:gd name="T1" fmla="*/ 2147483646 h 122"/>
              <a:gd name="T2" fmla="*/ 0 w 77"/>
              <a:gd name="T3" fmla="*/ 2147483646 h 122"/>
              <a:gd name="T4" fmla="*/ 0 w 77"/>
              <a:gd name="T5" fmla="*/ 2147483646 h 122"/>
              <a:gd name="T6" fmla="*/ 2147483646 w 77"/>
              <a:gd name="T7" fmla="*/ 2147483646 h 122"/>
              <a:gd name="T8" fmla="*/ 2147483646 w 77"/>
              <a:gd name="T9" fmla="*/ 2147483646 h 122"/>
              <a:gd name="T10" fmla="*/ 2147483646 w 77"/>
              <a:gd name="T11" fmla="*/ 2147483646 h 122"/>
              <a:gd name="T12" fmla="*/ 2147483646 w 77"/>
              <a:gd name="T13" fmla="*/ 2147483646 h 122"/>
              <a:gd name="T14" fmla="*/ 2147483646 w 77"/>
              <a:gd name="T15" fmla="*/ 2147483646 h 122"/>
              <a:gd name="T16" fmla="*/ 2147483646 w 77"/>
              <a:gd name="T17" fmla="*/ 2147483646 h 122"/>
              <a:gd name="T18" fmla="*/ 2147483646 w 77"/>
              <a:gd name="T19" fmla="*/ 2147483646 h 122"/>
              <a:gd name="T20" fmla="*/ 2147483646 w 77"/>
              <a:gd name="T21" fmla="*/ 2147483646 h 122"/>
              <a:gd name="T22" fmla="*/ 2147483646 w 77"/>
              <a:gd name="T23" fmla="*/ 2147483646 h 122"/>
              <a:gd name="T24" fmla="*/ 2147483646 w 77"/>
              <a:gd name="T25" fmla="*/ 2147483646 h 122"/>
              <a:gd name="T26" fmla="*/ 2147483646 w 77"/>
              <a:gd name="T27" fmla="*/ 2147483646 h 122"/>
              <a:gd name="T28" fmla="*/ 2147483646 w 77"/>
              <a:gd name="T29" fmla="*/ 0 h 122"/>
              <a:gd name="T30" fmla="*/ 2147483646 w 77"/>
              <a:gd name="T31" fmla="*/ 2147483646 h 122"/>
              <a:gd name="T32" fmla="*/ 0 w 77"/>
              <a:gd name="T33" fmla="*/ 2147483646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22">
                <a:moveTo>
                  <a:pt x="0" y="116"/>
                </a:moveTo>
                <a:lnTo>
                  <a:pt x="0" y="116"/>
                </a:lnTo>
                <a:lnTo>
                  <a:pt x="0" y="119"/>
                </a:lnTo>
                <a:lnTo>
                  <a:pt x="2" y="122"/>
                </a:lnTo>
                <a:lnTo>
                  <a:pt x="5" y="122"/>
                </a:lnTo>
                <a:lnTo>
                  <a:pt x="8" y="121"/>
                </a:lnTo>
                <a:lnTo>
                  <a:pt x="77" y="8"/>
                </a:lnTo>
                <a:lnTo>
                  <a:pt x="77" y="3"/>
                </a:lnTo>
                <a:lnTo>
                  <a:pt x="76" y="2"/>
                </a:lnTo>
                <a:lnTo>
                  <a:pt x="72" y="0"/>
                </a:lnTo>
                <a:lnTo>
                  <a:pt x="69" y="3"/>
                </a:lnTo>
                <a:lnTo>
                  <a:pt x="0" y="1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39" name="Freeform 126"/>
          <p:cNvSpPr/>
          <p:nvPr userDrawn="1"/>
        </p:nvSpPr>
        <p:spPr bwMode="auto">
          <a:xfrm>
            <a:off x="8812214" y="3196830"/>
            <a:ext cx="80962" cy="158353"/>
          </a:xfrm>
          <a:custGeom>
            <a:avLst/>
            <a:gdLst>
              <a:gd name="T0" fmla="*/ 0 w 51"/>
              <a:gd name="T1" fmla="*/ 2147483646 h 133"/>
              <a:gd name="T2" fmla="*/ 0 w 51"/>
              <a:gd name="T3" fmla="*/ 2147483646 h 133"/>
              <a:gd name="T4" fmla="*/ 0 w 51"/>
              <a:gd name="T5" fmla="*/ 2147483646 h 133"/>
              <a:gd name="T6" fmla="*/ 2147483646 w 51"/>
              <a:gd name="T7" fmla="*/ 2147483646 h 133"/>
              <a:gd name="T8" fmla="*/ 2147483646 w 51"/>
              <a:gd name="T9" fmla="*/ 2147483646 h 133"/>
              <a:gd name="T10" fmla="*/ 2147483646 w 51"/>
              <a:gd name="T11" fmla="*/ 2147483646 h 133"/>
              <a:gd name="T12" fmla="*/ 2147483646 w 51"/>
              <a:gd name="T13" fmla="*/ 2147483646 h 133"/>
              <a:gd name="T14" fmla="*/ 2147483646 w 51"/>
              <a:gd name="T15" fmla="*/ 2147483646 h 133"/>
              <a:gd name="T16" fmla="*/ 2147483646 w 51"/>
              <a:gd name="T17" fmla="*/ 2147483646 h 133"/>
              <a:gd name="T18" fmla="*/ 2147483646 w 51"/>
              <a:gd name="T19" fmla="*/ 2147483646 h 133"/>
              <a:gd name="T20" fmla="*/ 2147483646 w 51"/>
              <a:gd name="T21" fmla="*/ 2147483646 h 133"/>
              <a:gd name="T22" fmla="*/ 2147483646 w 51"/>
              <a:gd name="T23" fmla="*/ 0 h 133"/>
              <a:gd name="T24" fmla="*/ 2147483646 w 51"/>
              <a:gd name="T25" fmla="*/ 0 h 133"/>
              <a:gd name="T26" fmla="*/ 2147483646 w 51"/>
              <a:gd name="T27" fmla="*/ 0 h 133"/>
              <a:gd name="T28" fmla="*/ 2147483646 w 51"/>
              <a:gd name="T29" fmla="*/ 0 h 133"/>
              <a:gd name="T30" fmla="*/ 2147483646 w 51"/>
              <a:gd name="T31" fmla="*/ 2147483646 h 133"/>
              <a:gd name="T32" fmla="*/ 0 w 51"/>
              <a:gd name="T33" fmla="*/ 2147483646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133">
                <a:moveTo>
                  <a:pt x="0" y="129"/>
                </a:moveTo>
                <a:lnTo>
                  <a:pt x="0" y="129"/>
                </a:lnTo>
                <a:lnTo>
                  <a:pt x="0" y="132"/>
                </a:lnTo>
                <a:lnTo>
                  <a:pt x="3" y="133"/>
                </a:lnTo>
                <a:lnTo>
                  <a:pt x="6" y="133"/>
                </a:lnTo>
                <a:lnTo>
                  <a:pt x="8" y="132"/>
                </a:lnTo>
                <a:lnTo>
                  <a:pt x="51" y="6"/>
                </a:lnTo>
                <a:lnTo>
                  <a:pt x="51" y="2"/>
                </a:lnTo>
                <a:lnTo>
                  <a:pt x="50" y="0"/>
                </a:lnTo>
                <a:lnTo>
                  <a:pt x="45" y="0"/>
                </a:lnTo>
                <a:lnTo>
                  <a:pt x="43" y="3"/>
                </a:lnTo>
                <a:lnTo>
                  <a:pt x="0" y="1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0" name="Freeform 127"/>
          <p:cNvSpPr/>
          <p:nvPr userDrawn="1"/>
        </p:nvSpPr>
        <p:spPr bwMode="auto">
          <a:xfrm>
            <a:off x="8715376" y="3594497"/>
            <a:ext cx="163513" cy="122634"/>
          </a:xfrm>
          <a:custGeom>
            <a:avLst/>
            <a:gdLst>
              <a:gd name="T0" fmla="*/ 2147483646 w 103"/>
              <a:gd name="T1" fmla="*/ 2147483646 h 103"/>
              <a:gd name="T2" fmla="*/ 2147483646 w 103"/>
              <a:gd name="T3" fmla="*/ 2147483646 h 103"/>
              <a:gd name="T4" fmla="*/ 2147483646 w 103"/>
              <a:gd name="T5" fmla="*/ 2147483646 h 103"/>
              <a:gd name="T6" fmla="*/ 2147483646 w 103"/>
              <a:gd name="T7" fmla="*/ 0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0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72" y="5"/>
                </a:moveTo>
                <a:lnTo>
                  <a:pt x="72" y="5"/>
                </a:lnTo>
                <a:lnTo>
                  <a:pt x="63" y="2"/>
                </a:lnTo>
                <a:lnTo>
                  <a:pt x="53" y="0"/>
                </a:lnTo>
                <a:lnTo>
                  <a:pt x="43" y="2"/>
                </a:lnTo>
                <a:lnTo>
                  <a:pt x="34" y="5"/>
                </a:lnTo>
                <a:lnTo>
                  <a:pt x="24" y="8"/>
                </a:lnTo>
                <a:lnTo>
                  <a:pt x="16" y="15"/>
                </a:lnTo>
                <a:lnTo>
                  <a:pt x="9" y="23"/>
                </a:lnTo>
                <a:lnTo>
                  <a:pt x="5" y="31"/>
                </a:lnTo>
                <a:lnTo>
                  <a:pt x="1" y="41"/>
                </a:lnTo>
                <a:lnTo>
                  <a:pt x="0" y="52"/>
                </a:lnTo>
                <a:lnTo>
                  <a:pt x="1" y="61"/>
                </a:lnTo>
                <a:lnTo>
                  <a:pt x="3" y="71"/>
                </a:lnTo>
                <a:lnTo>
                  <a:pt x="8" y="79"/>
                </a:lnTo>
                <a:lnTo>
                  <a:pt x="14" y="87"/>
                </a:lnTo>
                <a:lnTo>
                  <a:pt x="22" y="94"/>
                </a:lnTo>
                <a:lnTo>
                  <a:pt x="30" y="98"/>
                </a:lnTo>
                <a:lnTo>
                  <a:pt x="40" y="102"/>
                </a:lnTo>
                <a:lnTo>
                  <a:pt x="51" y="103"/>
                </a:lnTo>
                <a:lnTo>
                  <a:pt x="61" y="103"/>
                </a:lnTo>
                <a:lnTo>
                  <a:pt x="71" y="100"/>
                </a:lnTo>
                <a:lnTo>
                  <a:pt x="79" y="95"/>
                </a:lnTo>
                <a:lnTo>
                  <a:pt x="87" y="90"/>
                </a:lnTo>
                <a:lnTo>
                  <a:pt x="93" y="82"/>
                </a:lnTo>
                <a:lnTo>
                  <a:pt x="98" y="73"/>
                </a:lnTo>
                <a:lnTo>
                  <a:pt x="101" y="63"/>
                </a:lnTo>
                <a:lnTo>
                  <a:pt x="103" y="53"/>
                </a:lnTo>
                <a:lnTo>
                  <a:pt x="103" y="44"/>
                </a:lnTo>
                <a:lnTo>
                  <a:pt x="100" y="34"/>
                </a:lnTo>
                <a:lnTo>
                  <a:pt x="95" y="24"/>
                </a:lnTo>
                <a:lnTo>
                  <a:pt x="90" y="18"/>
                </a:lnTo>
                <a:lnTo>
                  <a:pt x="82" y="10"/>
                </a:lnTo>
                <a:lnTo>
                  <a:pt x="72"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1" name="Freeform 128"/>
          <p:cNvSpPr/>
          <p:nvPr userDrawn="1"/>
        </p:nvSpPr>
        <p:spPr bwMode="auto">
          <a:xfrm>
            <a:off x="8431214" y="3514726"/>
            <a:ext cx="104775" cy="78581"/>
          </a:xfrm>
          <a:custGeom>
            <a:avLst/>
            <a:gdLst>
              <a:gd name="T0" fmla="*/ 2147483646 w 66"/>
              <a:gd name="T1" fmla="*/ 2147483646 h 66"/>
              <a:gd name="T2" fmla="*/ 2147483646 w 66"/>
              <a:gd name="T3" fmla="*/ 2147483646 h 66"/>
              <a:gd name="T4" fmla="*/ 2147483646 w 66"/>
              <a:gd name="T5" fmla="*/ 2147483646 h 66"/>
              <a:gd name="T6" fmla="*/ 2147483646 w 66"/>
              <a:gd name="T7" fmla="*/ 0 h 66"/>
              <a:gd name="T8" fmla="*/ 2147483646 w 66"/>
              <a:gd name="T9" fmla="*/ 2147483646 h 66"/>
              <a:gd name="T10" fmla="*/ 2147483646 w 66"/>
              <a:gd name="T11" fmla="*/ 2147483646 h 66"/>
              <a:gd name="T12" fmla="*/ 2147483646 w 66"/>
              <a:gd name="T13" fmla="*/ 2147483646 h 66"/>
              <a:gd name="T14" fmla="*/ 2147483646 w 66"/>
              <a:gd name="T15" fmla="*/ 2147483646 h 66"/>
              <a:gd name="T16" fmla="*/ 2147483646 w 66"/>
              <a:gd name="T17" fmla="*/ 2147483646 h 66"/>
              <a:gd name="T18" fmla="*/ 2147483646 w 66"/>
              <a:gd name="T19" fmla="*/ 2147483646 h 66"/>
              <a:gd name="T20" fmla="*/ 2147483646 w 66"/>
              <a:gd name="T21" fmla="*/ 2147483646 h 66"/>
              <a:gd name="T22" fmla="*/ 2147483646 w 66"/>
              <a:gd name="T23" fmla="*/ 2147483646 h 66"/>
              <a:gd name="T24" fmla="*/ 0 w 66"/>
              <a:gd name="T25" fmla="*/ 2147483646 h 66"/>
              <a:gd name="T26" fmla="*/ 2147483646 w 66"/>
              <a:gd name="T27" fmla="*/ 2147483646 h 66"/>
              <a:gd name="T28" fmla="*/ 2147483646 w 66"/>
              <a:gd name="T29" fmla="*/ 2147483646 h 66"/>
              <a:gd name="T30" fmla="*/ 2147483646 w 66"/>
              <a:gd name="T31" fmla="*/ 2147483646 h 66"/>
              <a:gd name="T32" fmla="*/ 2147483646 w 66"/>
              <a:gd name="T33" fmla="*/ 2147483646 h 66"/>
              <a:gd name="T34" fmla="*/ 2147483646 w 66"/>
              <a:gd name="T35" fmla="*/ 2147483646 h 66"/>
              <a:gd name="T36" fmla="*/ 2147483646 w 66"/>
              <a:gd name="T37" fmla="*/ 2147483646 h 66"/>
              <a:gd name="T38" fmla="*/ 2147483646 w 66"/>
              <a:gd name="T39" fmla="*/ 2147483646 h 66"/>
              <a:gd name="T40" fmla="*/ 2147483646 w 66"/>
              <a:gd name="T41" fmla="*/ 2147483646 h 66"/>
              <a:gd name="T42" fmla="*/ 2147483646 w 66"/>
              <a:gd name="T43" fmla="*/ 2147483646 h 66"/>
              <a:gd name="T44" fmla="*/ 2147483646 w 66"/>
              <a:gd name="T45" fmla="*/ 2147483646 h 66"/>
              <a:gd name="T46" fmla="*/ 2147483646 w 66"/>
              <a:gd name="T47" fmla="*/ 2147483646 h 66"/>
              <a:gd name="T48" fmla="*/ 2147483646 w 66"/>
              <a:gd name="T49" fmla="*/ 2147483646 h 66"/>
              <a:gd name="T50" fmla="*/ 2147483646 w 66"/>
              <a:gd name="T51" fmla="*/ 2147483646 h 66"/>
              <a:gd name="T52" fmla="*/ 2147483646 w 66"/>
              <a:gd name="T53" fmla="*/ 2147483646 h 66"/>
              <a:gd name="T54" fmla="*/ 2147483646 w 66"/>
              <a:gd name="T55" fmla="*/ 2147483646 h 66"/>
              <a:gd name="T56" fmla="*/ 2147483646 w 66"/>
              <a:gd name="T57" fmla="*/ 2147483646 h 66"/>
              <a:gd name="T58" fmla="*/ 2147483646 w 66"/>
              <a:gd name="T59" fmla="*/ 2147483646 h 66"/>
              <a:gd name="T60" fmla="*/ 2147483646 w 66"/>
              <a:gd name="T61" fmla="*/ 2147483646 h 66"/>
              <a:gd name="T62" fmla="*/ 2147483646 w 66"/>
              <a:gd name="T63" fmla="*/ 2147483646 h 66"/>
              <a:gd name="T64" fmla="*/ 2147483646 w 66"/>
              <a:gd name="T65" fmla="*/ 2147483646 h 66"/>
              <a:gd name="T66" fmla="*/ 2147483646 w 66"/>
              <a:gd name="T67" fmla="*/ 2147483646 h 66"/>
              <a:gd name="T68" fmla="*/ 2147483646 w 66"/>
              <a:gd name="T69" fmla="*/ 2147483646 h 66"/>
              <a:gd name="T70" fmla="*/ 2147483646 w 66"/>
              <a:gd name="T71" fmla="*/ 2147483646 h 66"/>
              <a:gd name="T72" fmla="*/ 2147483646 w 66"/>
              <a:gd name="T73" fmla="*/ 2147483646 h 66"/>
              <a:gd name="T74" fmla="*/ 2147483646 w 66"/>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6">
                <a:moveTo>
                  <a:pt x="47" y="3"/>
                </a:moveTo>
                <a:lnTo>
                  <a:pt x="47" y="3"/>
                </a:lnTo>
                <a:lnTo>
                  <a:pt x="41" y="1"/>
                </a:lnTo>
                <a:lnTo>
                  <a:pt x="34" y="0"/>
                </a:lnTo>
                <a:lnTo>
                  <a:pt x="28" y="1"/>
                </a:lnTo>
                <a:lnTo>
                  <a:pt x="21" y="3"/>
                </a:lnTo>
                <a:lnTo>
                  <a:pt x="16" y="5"/>
                </a:lnTo>
                <a:lnTo>
                  <a:pt x="12" y="9"/>
                </a:lnTo>
                <a:lnTo>
                  <a:pt x="7" y="14"/>
                </a:lnTo>
                <a:lnTo>
                  <a:pt x="4" y="19"/>
                </a:lnTo>
                <a:lnTo>
                  <a:pt x="2" y="26"/>
                </a:lnTo>
                <a:lnTo>
                  <a:pt x="0" y="32"/>
                </a:lnTo>
                <a:lnTo>
                  <a:pt x="2" y="38"/>
                </a:lnTo>
                <a:lnTo>
                  <a:pt x="4" y="45"/>
                </a:lnTo>
                <a:lnTo>
                  <a:pt x="5" y="50"/>
                </a:lnTo>
                <a:lnTo>
                  <a:pt x="10" y="55"/>
                </a:lnTo>
                <a:lnTo>
                  <a:pt x="15" y="59"/>
                </a:lnTo>
                <a:lnTo>
                  <a:pt x="20" y="63"/>
                </a:lnTo>
                <a:lnTo>
                  <a:pt x="26" y="64"/>
                </a:lnTo>
                <a:lnTo>
                  <a:pt x="33" y="66"/>
                </a:lnTo>
                <a:lnTo>
                  <a:pt x="39" y="64"/>
                </a:lnTo>
                <a:lnTo>
                  <a:pt x="45" y="63"/>
                </a:lnTo>
                <a:lnTo>
                  <a:pt x="50" y="61"/>
                </a:lnTo>
                <a:lnTo>
                  <a:pt x="55" y="56"/>
                </a:lnTo>
                <a:lnTo>
                  <a:pt x="60" y="51"/>
                </a:lnTo>
                <a:lnTo>
                  <a:pt x="63" y="46"/>
                </a:lnTo>
                <a:lnTo>
                  <a:pt x="65" y="40"/>
                </a:lnTo>
                <a:lnTo>
                  <a:pt x="66" y="34"/>
                </a:lnTo>
                <a:lnTo>
                  <a:pt x="65" y="27"/>
                </a:lnTo>
                <a:lnTo>
                  <a:pt x="63" y="21"/>
                </a:lnTo>
                <a:lnTo>
                  <a:pt x="61" y="16"/>
                </a:lnTo>
                <a:lnTo>
                  <a:pt x="57" y="11"/>
                </a:lnTo>
                <a:lnTo>
                  <a:pt x="52" y="6"/>
                </a:lnTo>
                <a:lnTo>
                  <a:pt x="47"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2" name="Freeform 129"/>
          <p:cNvSpPr/>
          <p:nvPr userDrawn="1"/>
        </p:nvSpPr>
        <p:spPr bwMode="auto">
          <a:xfrm>
            <a:off x="8518526" y="3559969"/>
            <a:ext cx="227013" cy="86916"/>
          </a:xfrm>
          <a:custGeom>
            <a:avLst/>
            <a:gdLst>
              <a:gd name="T0" fmla="*/ 2147483646 w 143"/>
              <a:gd name="T1" fmla="*/ 0 h 73"/>
              <a:gd name="T2" fmla="*/ 2147483646 w 143"/>
              <a:gd name="T3" fmla="*/ 0 h 73"/>
              <a:gd name="T4" fmla="*/ 2147483646 w 143"/>
              <a:gd name="T5" fmla="*/ 0 h 73"/>
              <a:gd name="T6" fmla="*/ 2147483646 w 143"/>
              <a:gd name="T7" fmla="*/ 0 h 73"/>
              <a:gd name="T8" fmla="*/ 2147483646 w 143"/>
              <a:gd name="T9" fmla="*/ 2147483646 h 73"/>
              <a:gd name="T10" fmla="*/ 2147483646 w 143"/>
              <a:gd name="T11" fmla="*/ 2147483646 h 73"/>
              <a:gd name="T12" fmla="*/ 2147483646 w 143"/>
              <a:gd name="T13" fmla="*/ 2147483646 h 73"/>
              <a:gd name="T14" fmla="*/ 2147483646 w 143"/>
              <a:gd name="T15" fmla="*/ 2147483646 h 73"/>
              <a:gd name="T16" fmla="*/ 0 w 143"/>
              <a:gd name="T17" fmla="*/ 2147483646 h 73"/>
              <a:gd name="T18" fmla="*/ 2147483646 w 143"/>
              <a:gd name="T19" fmla="*/ 2147483646 h 73"/>
              <a:gd name="T20" fmla="*/ 2147483646 w 143"/>
              <a:gd name="T21" fmla="*/ 2147483646 h 73"/>
              <a:gd name="T22" fmla="*/ 2147483646 w 143"/>
              <a:gd name="T23" fmla="*/ 2147483646 h 73"/>
              <a:gd name="T24" fmla="*/ 2147483646 w 143"/>
              <a:gd name="T25" fmla="*/ 2147483646 h 73"/>
              <a:gd name="T26" fmla="*/ 2147483646 w 143"/>
              <a:gd name="T27" fmla="*/ 2147483646 h 73"/>
              <a:gd name="T28" fmla="*/ 2147483646 w 143"/>
              <a:gd name="T29" fmla="*/ 2147483646 h 73"/>
              <a:gd name="T30" fmla="*/ 2147483646 w 143"/>
              <a:gd name="T31" fmla="*/ 2147483646 h 73"/>
              <a:gd name="T32" fmla="*/ 2147483646 w 143"/>
              <a:gd name="T33" fmla="*/ 2147483646 h 73"/>
              <a:gd name="T34" fmla="*/ 2147483646 w 143"/>
              <a:gd name="T35" fmla="*/ 2147483646 h 73"/>
              <a:gd name="T36" fmla="*/ 2147483646 w 143"/>
              <a:gd name="T37" fmla="*/ 2147483646 h 73"/>
              <a:gd name="T38" fmla="*/ 2147483646 w 143"/>
              <a:gd name="T39" fmla="*/ 2147483646 h 73"/>
              <a:gd name="T40" fmla="*/ 2147483646 w 143"/>
              <a:gd name="T41" fmla="*/ 2147483646 h 73"/>
              <a:gd name="T42" fmla="*/ 2147483646 w 143"/>
              <a:gd name="T43" fmla="*/ 2147483646 h 73"/>
              <a:gd name="T44" fmla="*/ 2147483646 w 143"/>
              <a:gd name="T45" fmla="*/ 2147483646 h 73"/>
              <a:gd name="T46" fmla="*/ 2147483646 w 143"/>
              <a:gd name="T47" fmla="*/ 2147483646 h 73"/>
              <a:gd name="T48" fmla="*/ 2147483646 w 143"/>
              <a:gd name="T49" fmla="*/ 0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3" h="73">
                <a:moveTo>
                  <a:pt x="11" y="0"/>
                </a:moveTo>
                <a:lnTo>
                  <a:pt x="11" y="0"/>
                </a:lnTo>
                <a:lnTo>
                  <a:pt x="8" y="0"/>
                </a:lnTo>
                <a:lnTo>
                  <a:pt x="5" y="0"/>
                </a:lnTo>
                <a:lnTo>
                  <a:pt x="3" y="2"/>
                </a:lnTo>
                <a:lnTo>
                  <a:pt x="2" y="5"/>
                </a:lnTo>
                <a:lnTo>
                  <a:pt x="0" y="7"/>
                </a:lnTo>
                <a:lnTo>
                  <a:pt x="2" y="10"/>
                </a:lnTo>
                <a:lnTo>
                  <a:pt x="3" y="13"/>
                </a:lnTo>
                <a:lnTo>
                  <a:pt x="5" y="15"/>
                </a:lnTo>
                <a:lnTo>
                  <a:pt x="133" y="71"/>
                </a:lnTo>
                <a:lnTo>
                  <a:pt x="135" y="73"/>
                </a:lnTo>
                <a:lnTo>
                  <a:pt x="138" y="71"/>
                </a:lnTo>
                <a:lnTo>
                  <a:pt x="140" y="70"/>
                </a:lnTo>
                <a:lnTo>
                  <a:pt x="142" y="68"/>
                </a:lnTo>
                <a:lnTo>
                  <a:pt x="143" y="65"/>
                </a:lnTo>
                <a:lnTo>
                  <a:pt x="143" y="62"/>
                </a:lnTo>
                <a:lnTo>
                  <a:pt x="142" y="60"/>
                </a:lnTo>
                <a:lnTo>
                  <a:pt x="138" y="58"/>
                </a:lnTo>
                <a:lnTo>
                  <a:pt x="11"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3" name="Freeform 130"/>
          <p:cNvSpPr/>
          <p:nvPr userDrawn="1"/>
        </p:nvSpPr>
        <p:spPr bwMode="auto">
          <a:xfrm>
            <a:off x="8842375" y="3688556"/>
            <a:ext cx="179388" cy="109538"/>
          </a:xfrm>
          <a:custGeom>
            <a:avLst/>
            <a:gdLst>
              <a:gd name="T0" fmla="*/ 2147483646 w 113"/>
              <a:gd name="T1" fmla="*/ 2147483646 h 92"/>
              <a:gd name="T2" fmla="*/ 2147483646 w 113"/>
              <a:gd name="T3" fmla="*/ 2147483646 h 92"/>
              <a:gd name="T4" fmla="*/ 2147483646 w 113"/>
              <a:gd name="T5" fmla="*/ 0 h 92"/>
              <a:gd name="T6" fmla="*/ 0 w 113"/>
              <a:gd name="T7" fmla="*/ 2147483646 h 92"/>
              <a:gd name="T8" fmla="*/ 0 w 113"/>
              <a:gd name="T9" fmla="*/ 2147483646 h 92"/>
              <a:gd name="T10" fmla="*/ 0 w 113"/>
              <a:gd name="T11" fmla="*/ 2147483646 h 92"/>
              <a:gd name="T12" fmla="*/ 0 w 113"/>
              <a:gd name="T13" fmla="*/ 2147483646 h 92"/>
              <a:gd name="T14" fmla="*/ 2147483646 w 113"/>
              <a:gd name="T15" fmla="*/ 2147483646 h 92"/>
              <a:gd name="T16" fmla="*/ 2147483646 w 113"/>
              <a:gd name="T17" fmla="*/ 2147483646 h 92"/>
              <a:gd name="T18" fmla="*/ 2147483646 w 113"/>
              <a:gd name="T19" fmla="*/ 2147483646 h 92"/>
              <a:gd name="T20" fmla="*/ 2147483646 w 113"/>
              <a:gd name="T21" fmla="*/ 2147483646 h 92"/>
              <a:gd name="T22" fmla="*/ 2147483646 w 113"/>
              <a:gd name="T23" fmla="*/ 2147483646 h 92"/>
              <a:gd name="T24" fmla="*/ 2147483646 w 113"/>
              <a:gd name="T25" fmla="*/ 2147483646 h 92"/>
              <a:gd name="T26" fmla="*/ 2147483646 w 113"/>
              <a:gd name="T27" fmla="*/ 2147483646 h 92"/>
              <a:gd name="T28" fmla="*/ 2147483646 w 113"/>
              <a:gd name="T29" fmla="*/ 2147483646 h 92"/>
              <a:gd name="T30" fmla="*/ 2147483646 w 113"/>
              <a:gd name="T31" fmla="*/ 2147483646 h 92"/>
              <a:gd name="T32" fmla="*/ 2147483646 w 113"/>
              <a:gd name="T33" fmla="*/ 2147483646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92">
                <a:moveTo>
                  <a:pt x="7" y="2"/>
                </a:moveTo>
                <a:lnTo>
                  <a:pt x="7" y="2"/>
                </a:lnTo>
                <a:lnTo>
                  <a:pt x="3" y="0"/>
                </a:lnTo>
                <a:lnTo>
                  <a:pt x="0" y="2"/>
                </a:lnTo>
                <a:lnTo>
                  <a:pt x="0" y="5"/>
                </a:lnTo>
                <a:lnTo>
                  <a:pt x="2" y="8"/>
                </a:lnTo>
                <a:lnTo>
                  <a:pt x="106" y="90"/>
                </a:lnTo>
                <a:lnTo>
                  <a:pt x="110" y="92"/>
                </a:lnTo>
                <a:lnTo>
                  <a:pt x="113" y="89"/>
                </a:lnTo>
                <a:lnTo>
                  <a:pt x="113" y="85"/>
                </a:lnTo>
                <a:lnTo>
                  <a:pt x="111" y="84"/>
                </a:lnTo>
                <a:lnTo>
                  <a:pt x="7"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4" name="Freeform 131"/>
          <p:cNvSpPr/>
          <p:nvPr userDrawn="1"/>
        </p:nvSpPr>
        <p:spPr bwMode="auto">
          <a:xfrm>
            <a:off x="8861426" y="3676650"/>
            <a:ext cx="207963" cy="71438"/>
          </a:xfrm>
          <a:custGeom>
            <a:avLst/>
            <a:gdLst>
              <a:gd name="T0" fmla="*/ 2147483646 w 131"/>
              <a:gd name="T1" fmla="*/ 0 h 60"/>
              <a:gd name="T2" fmla="*/ 2147483646 w 131"/>
              <a:gd name="T3" fmla="*/ 0 h 60"/>
              <a:gd name="T4" fmla="*/ 2147483646 w 131"/>
              <a:gd name="T5" fmla="*/ 0 h 60"/>
              <a:gd name="T6" fmla="*/ 0 w 131"/>
              <a:gd name="T7" fmla="*/ 2147483646 h 60"/>
              <a:gd name="T8" fmla="*/ 0 w 131"/>
              <a:gd name="T9" fmla="*/ 2147483646 h 60"/>
              <a:gd name="T10" fmla="*/ 0 w 131"/>
              <a:gd name="T11" fmla="*/ 2147483646 h 60"/>
              <a:gd name="T12" fmla="*/ 0 w 131"/>
              <a:gd name="T13" fmla="*/ 2147483646 h 60"/>
              <a:gd name="T14" fmla="*/ 2147483646 w 131"/>
              <a:gd name="T15" fmla="*/ 2147483646 h 60"/>
              <a:gd name="T16" fmla="*/ 2147483646 w 131"/>
              <a:gd name="T17" fmla="*/ 2147483646 h 60"/>
              <a:gd name="T18" fmla="*/ 2147483646 w 131"/>
              <a:gd name="T19" fmla="*/ 2147483646 h 60"/>
              <a:gd name="T20" fmla="*/ 2147483646 w 131"/>
              <a:gd name="T21" fmla="*/ 2147483646 h 60"/>
              <a:gd name="T22" fmla="*/ 2147483646 w 131"/>
              <a:gd name="T23" fmla="*/ 2147483646 h 60"/>
              <a:gd name="T24" fmla="*/ 2147483646 w 131"/>
              <a:gd name="T25" fmla="*/ 2147483646 h 60"/>
              <a:gd name="T26" fmla="*/ 2147483646 w 131"/>
              <a:gd name="T27" fmla="*/ 2147483646 h 60"/>
              <a:gd name="T28" fmla="*/ 2147483646 w 131"/>
              <a:gd name="T29" fmla="*/ 2147483646 h 60"/>
              <a:gd name="T30" fmla="*/ 2147483646 w 131"/>
              <a:gd name="T31" fmla="*/ 2147483646 h 60"/>
              <a:gd name="T32" fmla="*/ 2147483646 w 131"/>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1" h="60">
                <a:moveTo>
                  <a:pt x="6" y="0"/>
                </a:moveTo>
                <a:lnTo>
                  <a:pt x="6" y="0"/>
                </a:lnTo>
                <a:lnTo>
                  <a:pt x="3" y="0"/>
                </a:lnTo>
                <a:lnTo>
                  <a:pt x="0" y="2"/>
                </a:lnTo>
                <a:lnTo>
                  <a:pt x="0" y="5"/>
                </a:lnTo>
                <a:lnTo>
                  <a:pt x="3" y="9"/>
                </a:lnTo>
                <a:lnTo>
                  <a:pt x="125" y="60"/>
                </a:lnTo>
                <a:lnTo>
                  <a:pt x="128" y="60"/>
                </a:lnTo>
                <a:lnTo>
                  <a:pt x="131" y="57"/>
                </a:lnTo>
                <a:lnTo>
                  <a:pt x="131" y="54"/>
                </a:lnTo>
                <a:lnTo>
                  <a:pt x="128" y="50"/>
                </a:lnTo>
                <a:lnTo>
                  <a:pt x="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5" name="Freeform 132"/>
          <p:cNvSpPr/>
          <p:nvPr userDrawn="1"/>
        </p:nvSpPr>
        <p:spPr bwMode="auto">
          <a:xfrm>
            <a:off x="8828089" y="3704036"/>
            <a:ext cx="142875" cy="135731"/>
          </a:xfrm>
          <a:custGeom>
            <a:avLst/>
            <a:gdLst>
              <a:gd name="T0" fmla="*/ 2147483646 w 90"/>
              <a:gd name="T1" fmla="*/ 2147483646 h 114"/>
              <a:gd name="T2" fmla="*/ 2147483646 w 90"/>
              <a:gd name="T3" fmla="*/ 2147483646 h 114"/>
              <a:gd name="T4" fmla="*/ 2147483646 w 90"/>
              <a:gd name="T5" fmla="*/ 0 h 114"/>
              <a:gd name="T6" fmla="*/ 2147483646 w 90"/>
              <a:gd name="T7" fmla="*/ 2147483646 h 114"/>
              <a:gd name="T8" fmla="*/ 2147483646 w 90"/>
              <a:gd name="T9" fmla="*/ 2147483646 h 114"/>
              <a:gd name="T10" fmla="*/ 2147483646 w 90"/>
              <a:gd name="T11" fmla="*/ 2147483646 h 114"/>
              <a:gd name="T12" fmla="*/ 0 w 90"/>
              <a:gd name="T13" fmla="*/ 2147483646 h 114"/>
              <a:gd name="T14" fmla="*/ 0 w 90"/>
              <a:gd name="T15" fmla="*/ 2147483646 h 114"/>
              <a:gd name="T16" fmla="*/ 2147483646 w 90"/>
              <a:gd name="T17" fmla="*/ 2147483646 h 114"/>
              <a:gd name="T18" fmla="*/ 2147483646 w 90"/>
              <a:gd name="T19" fmla="*/ 2147483646 h 114"/>
              <a:gd name="T20" fmla="*/ 2147483646 w 90"/>
              <a:gd name="T21" fmla="*/ 2147483646 h 114"/>
              <a:gd name="T22" fmla="*/ 2147483646 w 90"/>
              <a:gd name="T23" fmla="*/ 2147483646 h 114"/>
              <a:gd name="T24" fmla="*/ 2147483646 w 90"/>
              <a:gd name="T25" fmla="*/ 2147483646 h 114"/>
              <a:gd name="T26" fmla="*/ 2147483646 w 90"/>
              <a:gd name="T27" fmla="*/ 2147483646 h 114"/>
              <a:gd name="T28" fmla="*/ 2147483646 w 90"/>
              <a:gd name="T29" fmla="*/ 2147483646 h 114"/>
              <a:gd name="T30" fmla="*/ 2147483646 w 90"/>
              <a:gd name="T31" fmla="*/ 2147483646 h 114"/>
              <a:gd name="T32" fmla="*/ 2147483646 w 90"/>
              <a:gd name="T33" fmla="*/ 2147483646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14">
                <a:moveTo>
                  <a:pt x="8" y="2"/>
                </a:moveTo>
                <a:lnTo>
                  <a:pt x="8" y="2"/>
                </a:lnTo>
                <a:lnTo>
                  <a:pt x="4" y="0"/>
                </a:lnTo>
                <a:lnTo>
                  <a:pt x="1" y="2"/>
                </a:lnTo>
                <a:lnTo>
                  <a:pt x="0" y="5"/>
                </a:lnTo>
                <a:lnTo>
                  <a:pt x="0" y="8"/>
                </a:lnTo>
                <a:lnTo>
                  <a:pt x="82" y="113"/>
                </a:lnTo>
                <a:lnTo>
                  <a:pt x="85" y="114"/>
                </a:lnTo>
                <a:lnTo>
                  <a:pt x="88" y="113"/>
                </a:lnTo>
                <a:lnTo>
                  <a:pt x="90" y="109"/>
                </a:lnTo>
                <a:lnTo>
                  <a:pt x="90" y="106"/>
                </a:lnTo>
                <a:lnTo>
                  <a:pt x="8"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6" name="Freeform 133"/>
          <p:cNvSpPr/>
          <p:nvPr userDrawn="1"/>
        </p:nvSpPr>
        <p:spPr bwMode="auto">
          <a:xfrm>
            <a:off x="8867775" y="3654030"/>
            <a:ext cx="222250" cy="40481"/>
          </a:xfrm>
          <a:custGeom>
            <a:avLst/>
            <a:gdLst>
              <a:gd name="T0" fmla="*/ 2147483646 w 140"/>
              <a:gd name="T1" fmla="*/ 0 h 34"/>
              <a:gd name="T2" fmla="*/ 2147483646 w 140"/>
              <a:gd name="T3" fmla="*/ 0 h 34"/>
              <a:gd name="T4" fmla="*/ 2147483646 w 140"/>
              <a:gd name="T5" fmla="*/ 0 h 34"/>
              <a:gd name="T6" fmla="*/ 0 w 140"/>
              <a:gd name="T7" fmla="*/ 2147483646 h 34"/>
              <a:gd name="T8" fmla="*/ 0 w 140"/>
              <a:gd name="T9" fmla="*/ 2147483646 h 34"/>
              <a:gd name="T10" fmla="*/ 0 w 140"/>
              <a:gd name="T11" fmla="*/ 2147483646 h 34"/>
              <a:gd name="T12" fmla="*/ 0 w 140"/>
              <a:gd name="T13" fmla="*/ 2147483646 h 34"/>
              <a:gd name="T14" fmla="*/ 2147483646 w 140"/>
              <a:gd name="T15" fmla="*/ 2147483646 h 34"/>
              <a:gd name="T16" fmla="*/ 2147483646 w 140"/>
              <a:gd name="T17" fmla="*/ 2147483646 h 34"/>
              <a:gd name="T18" fmla="*/ 2147483646 w 140"/>
              <a:gd name="T19" fmla="*/ 2147483646 h 34"/>
              <a:gd name="T20" fmla="*/ 2147483646 w 140"/>
              <a:gd name="T21" fmla="*/ 2147483646 h 34"/>
              <a:gd name="T22" fmla="*/ 2147483646 w 140"/>
              <a:gd name="T23" fmla="*/ 2147483646 h 34"/>
              <a:gd name="T24" fmla="*/ 2147483646 w 140"/>
              <a:gd name="T25" fmla="*/ 2147483646 h 34"/>
              <a:gd name="T26" fmla="*/ 2147483646 w 140"/>
              <a:gd name="T27" fmla="*/ 2147483646 h 34"/>
              <a:gd name="T28" fmla="*/ 2147483646 w 140"/>
              <a:gd name="T29" fmla="*/ 2147483646 h 34"/>
              <a:gd name="T30" fmla="*/ 2147483646 w 140"/>
              <a:gd name="T31" fmla="*/ 2147483646 h 34"/>
              <a:gd name="T32" fmla="*/ 2147483646 w 14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34">
                <a:moveTo>
                  <a:pt x="5" y="0"/>
                </a:moveTo>
                <a:lnTo>
                  <a:pt x="5" y="0"/>
                </a:lnTo>
                <a:lnTo>
                  <a:pt x="2" y="0"/>
                </a:lnTo>
                <a:lnTo>
                  <a:pt x="0" y="3"/>
                </a:lnTo>
                <a:lnTo>
                  <a:pt x="0" y="7"/>
                </a:lnTo>
                <a:lnTo>
                  <a:pt x="4" y="8"/>
                </a:lnTo>
                <a:lnTo>
                  <a:pt x="134" y="34"/>
                </a:lnTo>
                <a:lnTo>
                  <a:pt x="137" y="34"/>
                </a:lnTo>
                <a:lnTo>
                  <a:pt x="140" y="31"/>
                </a:lnTo>
                <a:lnTo>
                  <a:pt x="139" y="28"/>
                </a:lnTo>
                <a:lnTo>
                  <a:pt x="135" y="24"/>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7" name="Freeform 134"/>
          <p:cNvSpPr/>
          <p:nvPr userDrawn="1"/>
        </p:nvSpPr>
        <p:spPr bwMode="auto">
          <a:xfrm>
            <a:off x="8791576" y="3709987"/>
            <a:ext cx="120650" cy="147638"/>
          </a:xfrm>
          <a:custGeom>
            <a:avLst/>
            <a:gdLst>
              <a:gd name="T0" fmla="*/ 2147483646 w 76"/>
              <a:gd name="T1" fmla="*/ 2147483646 h 124"/>
              <a:gd name="T2" fmla="*/ 2147483646 w 76"/>
              <a:gd name="T3" fmla="*/ 2147483646 h 124"/>
              <a:gd name="T4" fmla="*/ 2147483646 w 76"/>
              <a:gd name="T5" fmla="*/ 0 h 124"/>
              <a:gd name="T6" fmla="*/ 2147483646 w 76"/>
              <a:gd name="T7" fmla="*/ 0 h 124"/>
              <a:gd name="T8" fmla="*/ 2147483646 w 76"/>
              <a:gd name="T9" fmla="*/ 0 h 124"/>
              <a:gd name="T10" fmla="*/ 2147483646 w 76"/>
              <a:gd name="T11" fmla="*/ 0 h 124"/>
              <a:gd name="T12" fmla="*/ 0 w 76"/>
              <a:gd name="T13" fmla="*/ 2147483646 h 124"/>
              <a:gd name="T14" fmla="*/ 0 w 76"/>
              <a:gd name="T15" fmla="*/ 2147483646 h 124"/>
              <a:gd name="T16" fmla="*/ 2147483646 w 76"/>
              <a:gd name="T17" fmla="*/ 2147483646 h 124"/>
              <a:gd name="T18" fmla="*/ 2147483646 w 76"/>
              <a:gd name="T19" fmla="*/ 2147483646 h 124"/>
              <a:gd name="T20" fmla="*/ 2147483646 w 76"/>
              <a:gd name="T21" fmla="*/ 2147483646 h 124"/>
              <a:gd name="T22" fmla="*/ 2147483646 w 76"/>
              <a:gd name="T23" fmla="*/ 2147483646 h 124"/>
              <a:gd name="T24" fmla="*/ 2147483646 w 76"/>
              <a:gd name="T25" fmla="*/ 2147483646 h 124"/>
              <a:gd name="T26" fmla="*/ 2147483646 w 76"/>
              <a:gd name="T27" fmla="*/ 2147483646 h 124"/>
              <a:gd name="T28" fmla="*/ 2147483646 w 76"/>
              <a:gd name="T29" fmla="*/ 2147483646 h 124"/>
              <a:gd name="T30" fmla="*/ 2147483646 w 76"/>
              <a:gd name="T31" fmla="*/ 2147483646 h 124"/>
              <a:gd name="T32" fmla="*/ 2147483646 w 76"/>
              <a:gd name="T33" fmla="*/ 2147483646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124">
                <a:moveTo>
                  <a:pt x="8" y="1"/>
                </a:moveTo>
                <a:lnTo>
                  <a:pt x="8" y="1"/>
                </a:lnTo>
                <a:lnTo>
                  <a:pt x="5" y="0"/>
                </a:lnTo>
                <a:lnTo>
                  <a:pt x="2" y="0"/>
                </a:lnTo>
                <a:lnTo>
                  <a:pt x="0" y="3"/>
                </a:lnTo>
                <a:lnTo>
                  <a:pt x="0" y="6"/>
                </a:lnTo>
                <a:lnTo>
                  <a:pt x="68" y="122"/>
                </a:lnTo>
                <a:lnTo>
                  <a:pt x="69" y="124"/>
                </a:lnTo>
                <a:lnTo>
                  <a:pt x="72" y="124"/>
                </a:lnTo>
                <a:lnTo>
                  <a:pt x="76" y="120"/>
                </a:lnTo>
                <a:lnTo>
                  <a:pt x="74" y="117"/>
                </a:lnTo>
                <a:lnTo>
                  <a:pt x="8"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8" name="Freeform 135"/>
          <p:cNvSpPr/>
          <p:nvPr userDrawn="1"/>
        </p:nvSpPr>
        <p:spPr bwMode="auto">
          <a:xfrm>
            <a:off x="8763001" y="3706416"/>
            <a:ext cx="79375" cy="160734"/>
          </a:xfrm>
          <a:custGeom>
            <a:avLst/>
            <a:gdLst>
              <a:gd name="T0" fmla="*/ 2147483646 w 50"/>
              <a:gd name="T1" fmla="*/ 2147483646 h 135"/>
              <a:gd name="T2" fmla="*/ 2147483646 w 50"/>
              <a:gd name="T3" fmla="*/ 2147483646 h 135"/>
              <a:gd name="T4" fmla="*/ 2147483646 w 50"/>
              <a:gd name="T5" fmla="*/ 0 h 135"/>
              <a:gd name="T6" fmla="*/ 2147483646 w 50"/>
              <a:gd name="T7" fmla="*/ 0 h 135"/>
              <a:gd name="T8" fmla="*/ 2147483646 w 50"/>
              <a:gd name="T9" fmla="*/ 0 h 135"/>
              <a:gd name="T10" fmla="*/ 2147483646 w 50"/>
              <a:gd name="T11" fmla="*/ 0 h 135"/>
              <a:gd name="T12" fmla="*/ 0 w 50"/>
              <a:gd name="T13" fmla="*/ 2147483646 h 135"/>
              <a:gd name="T14" fmla="*/ 0 w 50"/>
              <a:gd name="T15" fmla="*/ 2147483646 h 135"/>
              <a:gd name="T16" fmla="*/ 2147483646 w 50"/>
              <a:gd name="T17" fmla="*/ 2147483646 h 135"/>
              <a:gd name="T18" fmla="*/ 2147483646 w 50"/>
              <a:gd name="T19" fmla="*/ 2147483646 h 135"/>
              <a:gd name="T20" fmla="*/ 2147483646 w 50"/>
              <a:gd name="T21" fmla="*/ 2147483646 h 135"/>
              <a:gd name="T22" fmla="*/ 2147483646 w 50"/>
              <a:gd name="T23" fmla="*/ 2147483646 h 135"/>
              <a:gd name="T24" fmla="*/ 2147483646 w 50"/>
              <a:gd name="T25" fmla="*/ 2147483646 h 135"/>
              <a:gd name="T26" fmla="*/ 2147483646 w 50"/>
              <a:gd name="T27" fmla="*/ 2147483646 h 135"/>
              <a:gd name="T28" fmla="*/ 2147483646 w 50"/>
              <a:gd name="T29" fmla="*/ 2147483646 h 135"/>
              <a:gd name="T30" fmla="*/ 2147483646 w 50"/>
              <a:gd name="T31" fmla="*/ 2147483646 h 135"/>
              <a:gd name="T32" fmla="*/ 2147483646 w 50"/>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135">
                <a:moveTo>
                  <a:pt x="8" y="3"/>
                </a:moveTo>
                <a:lnTo>
                  <a:pt x="8" y="3"/>
                </a:lnTo>
                <a:lnTo>
                  <a:pt x="7" y="0"/>
                </a:lnTo>
                <a:lnTo>
                  <a:pt x="4" y="0"/>
                </a:lnTo>
                <a:lnTo>
                  <a:pt x="0" y="1"/>
                </a:lnTo>
                <a:lnTo>
                  <a:pt x="0" y="6"/>
                </a:lnTo>
                <a:lnTo>
                  <a:pt x="41" y="131"/>
                </a:lnTo>
                <a:lnTo>
                  <a:pt x="44" y="135"/>
                </a:lnTo>
                <a:lnTo>
                  <a:pt x="47" y="135"/>
                </a:lnTo>
                <a:lnTo>
                  <a:pt x="50" y="133"/>
                </a:lnTo>
                <a:lnTo>
                  <a:pt x="50" y="128"/>
                </a:lnTo>
                <a:lnTo>
                  <a:pt x="8"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49" name="Freeform 136"/>
          <p:cNvSpPr/>
          <p:nvPr userDrawn="1"/>
        </p:nvSpPr>
        <p:spPr bwMode="auto">
          <a:xfrm>
            <a:off x="8736013" y="3698081"/>
            <a:ext cx="25400" cy="166688"/>
          </a:xfrm>
          <a:custGeom>
            <a:avLst/>
            <a:gdLst>
              <a:gd name="T0" fmla="*/ 2147483646 w 16"/>
              <a:gd name="T1" fmla="*/ 2147483646 h 140"/>
              <a:gd name="T2" fmla="*/ 2147483646 w 16"/>
              <a:gd name="T3" fmla="*/ 2147483646 h 140"/>
              <a:gd name="T4" fmla="*/ 2147483646 w 16"/>
              <a:gd name="T5" fmla="*/ 0 h 140"/>
              <a:gd name="T6" fmla="*/ 2147483646 w 16"/>
              <a:gd name="T7" fmla="*/ 0 h 140"/>
              <a:gd name="T8" fmla="*/ 2147483646 w 16"/>
              <a:gd name="T9" fmla="*/ 0 h 140"/>
              <a:gd name="T10" fmla="*/ 2147483646 w 16"/>
              <a:gd name="T11" fmla="*/ 0 h 140"/>
              <a:gd name="T12" fmla="*/ 2147483646 w 16"/>
              <a:gd name="T13" fmla="*/ 0 h 140"/>
              <a:gd name="T14" fmla="*/ 0 w 16"/>
              <a:gd name="T15" fmla="*/ 2147483646 h 140"/>
              <a:gd name="T16" fmla="*/ 2147483646 w 16"/>
              <a:gd name="T17" fmla="*/ 2147483646 h 140"/>
              <a:gd name="T18" fmla="*/ 2147483646 w 16"/>
              <a:gd name="T19" fmla="*/ 2147483646 h 140"/>
              <a:gd name="T20" fmla="*/ 2147483646 w 16"/>
              <a:gd name="T21" fmla="*/ 2147483646 h 140"/>
              <a:gd name="T22" fmla="*/ 2147483646 w 16"/>
              <a:gd name="T23" fmla="*/ 2147483646 h 140"/>
              <a:gd name="T24" fmla="*/ 2147483646 w 16"/>
              <a:gd name="T25" fmla="*/ 2147483646 h 140"/>
              <a:gd name="T26" fmla="*/ 2147483646 w 16"/>
              <a:gd name="T27" fmla="*/ 2147483646 h 140"/>
              <a:gd name="T28" fmla="*/ 2147483646 w 16"/>
              <a:gd name="T29" fmla="*/ 2147483646 h 140"/>
              <a:gd name="T30" fmla="*/ 2147483646 w 16"/>
              <a:gd name="T31" fmla="*/ 2147483646 h 140"/>
              <a:gd name="T32" fmla="*/ 2147483646 w 16"/>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140">
                <a:moveTo>
                  <a:pt x="9" y="3"/>
                </a:moveTo>
                <a:lnTo>
                  <a:pt x="9" y="3"/>
                </a:lnTo>
                <a:lnTo>
                  <a:pt x="8" y="0"/>
                </a:lnTo>
                <a:lnTo>
                  <a:pt x="5" y="0"/>
                </a:lnTo>
                <a:lnTo>
                  <a:pt x="1" y="0"/>
                </a:lnTo>
                <a:lnTo>
                  <a:pt x="0" y="3"/>
                </a:lnTo>
                <a:lnTo>
                  <a:pt x="6" y="135"/>
                </a:lnTo>
                <a:lnTo>
                  <a:pt x="8" y="138"/>
                </a:lnTo>
                <a:lnTo>
                  <a:pt x="11" y="140"/>
                </a:lnTo>
                <a:lnTo>
                  <a:pt x="14" y="138"/>
                </a:lnTo>
                <a:lnTo>
                  <a:pt x="16" y="135"/>
                </a:lnTo>
                <a:lnTo>
                  <a:pt x="9"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0" name="Freeform 137"/>
          <p:cNvSpPr/>
          <p:nvPr userDrawn="1"/>
        </p:nvSpPr>
        <p:spPr bwMode="auto">
          <a:xfrm>
            <a:off x="8863014" y="3619500"/>
            <a:ext cx="225425" cy="25004"/>
          </a:xfrm>
          <a:custGeom>
            <a:avLst/>
            <a:gdLst>
              <a:gd name="T0" fmla="*/ 2147483646 w 142"/>
              <a:gd name="T1" fmla="*/ 2147483646 h 21"/>
              <a:gd name="T2" fmla="*/ 2147483646 w 142"/>
              <a:gd name="T3" fmla="*/ 2147483646 h 21"/>
              <a:gd name="T4" fmla="*/ 2147483646 w 142"/>
              <a:gd name="T5" fmla="*/ 2147483646 h 21"/>
              <a:gd name="T6" fmla="*/ 0 w 142"/>
              <a:gd name="T7" fmla="*/ 2147483646 h 21"/>
              <a:gd name="T8" fmla="*/ 0 w 142"/>
              <a:gd name="T9" fmla="*/ 2147483646 h 21"/>
              <a:gd name="T10" fmla="*/ 0 w 142"/>
              <a:gd name="T11" fmla="*/ 2147483646 h 21"/>
              <a:gd name="T12" fmla="*/ 2147483646 w 142"/>
              <a:gd name="T13" fmla="*/ 2147483646 h 21"/>
              <a:gd name="T14" fmla="*/ 2147483646 w 142"/>
              <a:gd name="T15" fmla="*/ 2147483646 h 21"/>
              <a:gd name="T16" fmla="*/ 2147483646 w 142"/>
              <a:gd name="T17" fmla="*/ 2147483646 h 21"/>
              <a:gd name="T18" fmla="*/ 2147483646 w 142"/>
              <a:gd name="T19" fmla="*/ 2147483646 h 21"/>
              <a:gd name="T20" fmla="*/ 2147483646 w 142"/>
              <a:gd name="T21" fmla="*/ 2147483646 h 21"/>
              <a:gd name="T22" fmla="*/ 2147483646 w 142"/>
              <a:gd name="T23" fmla="*/ 2147483646 h 21"/>
              <a:gd name="T24" fmla="*/ 2147483646 w 142"/>
              <a:gd name="T25" fmla="*/ 2147483646 h 21"/>
              <a:gd name="T26" fmla="*/ 2147483646 w 142"/>
              <a:gd name="T27" fmla="*/ 2147483646 h 21"/>
              <a:gd name="T28" fmla="*/ 2147483646 w 142"/>
              <a:gd name="T29" fmla="*/ 0 h 21"/>
              <a:gd name="T30" fmla="*/ 2147483646 w 142"/>
              <a:gd name="T31" fmla="*/ 0 h 21"/>
              <a:gd name="T32" fmla="*/ 2147483646 w 142"/>
              <a:gd name="T33" fmla="*/ 2147483646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21">
                <a:moveTo>
                  <a:pt x="5" y="12"/>
                </a:moveTo>
                <a:lnTo>
                  <a:pt x="5" y="12"/>
                </a:lnTo>
                <a:lnTo>
                  <a:pt x="2" y="13"/>
                </a:lnTo>
                <a:lnTo>
                  <a:pt x="0" y="16"/>
                </a:lnTo>
                <a:lnTo>
                  <a:pt x="2" y="20"/>
                </a:lnTo>
                <a:lnTo>
                  <a:pt x="5" y="21"/>
                </a:lnTo>
                <a:lnTo>
                  <a:pt x="138" y="8"/>
                </a:lnTo>
                <a:lnTo>
                  <a:pt x="142" y="7"/>
                </a:lnTo>
                <a:lnTo>
                  <a:pt x="142" y="3"/>
                </a:lnTo>
                <a:lnTo>
                  <a:pt x="140" y="0"/>
                </a:lnTo>
                <a:lnTo>
                  <a:pt x="137" y="0"/>
                </a:lnTo>
                <a:lnTo>
                  <a:pt x="5"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1" name="Freeform 138"/>
          <p:cNvSpPr/>
          <p:nvPr userDrawn="1"/>
        </p:nvSpPr>
        <p:spPr bwMode="auto">
          <a:xfrm>
            <a:off x="8850314" y="3565922"/>
            <a:ext cx="217487" cy="52388"/>
          </a:xfrm>
          <a:custGeom>
            <a:avLst/>
            <a:gdLst>
              <a:gd name="T0" fmla="*/ 2147483646 w 137"/>
              <a:gd name="T1" fmla="*/ 2147483646 h 44"/>
              <a:gd name="T2" fmla="*/ 2147483646 w 137"/>
              <a:gd name="T3" fmla="*/ 2147483646 h 44"/>
              <a:gd name="T4" fmla="*/ 0 w 137"/>
              <a:gd name="T5" fmla="*/ 2147483646 h 44"/>
              <a:gd name="T6" fmla="*/ 0 w 137"/>
              <a:gd name="T7" fmla="*/ 2147483646 h 44"/>
              <a:gd name="T8" fmla="*/ 0 w 137"/>
              <a:gd name="T9" fmla="*/ 2147483646 h 44"/>
              <a:gd name="T10" fmla="*/ 0 w 137"/>
              <a:gd name="T11" fmla="*/ 2147483646 h 44"/>
              <a:gd name="T12" fmla="*/ 2147483646 w 137"/>
              <a:gd name="T13" fmla="*/ 2147483646 h 44"/>
              <a:gd name="T14" fmla="*/ 2147483646 w 137"/>
              <a:gd name="T15" fmla="*/ 2147483646 h 44"/>
              <a:gd name="T16" fmla="*/ 2147483646 w 137"/>
              <a:gd name="T17" fmla="*/ 2147483646 h 44"/>
              <a:gd name="T18" fmla="*/ 2147483646 w 137"/>
              <a:gd name="T19" fmla="*/ 2147483646 h 44"/>
              <a:gd name="T20" fmla="*/ 2147483646 w 137"/>
              <a:gd name="T21" fmla="*/ 2147483646 h 44"/>
              <a:gd name="T22" fmla="*/ 2147483646 w 137"/>
              <a:gd name="T23" fmla="*/ 2147483646 h 44"/>
              <a:gd name="T24" fmla="*/ 2147483646 w 137"/>
              <a:gd name="T25" fmla="*/ 2147483646 h 44"/>
              <a:gd name="T26" fmla="*/ 2147483646 w 137"/>
              <a:gd name="T27" fmla="*/ 2147483646 h 44"/>
              <a:gd name="T28" fmla="*/ 2147483646 w 137"/>
              <a:gd name="T29" fmla="*/ 0 h 44"/>
              <a:gd name="T30" fmla="*/ 2147483646 w 137"/>
              <a:gd name="T31" fmla="*/ 0 h 44"/>
              <a:gd name="T32" fmla="*/ 2147483646 w 137"/>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44">
                <a:moveTo>
                  <a:pt x="3" y="36"/>
                </a:moveTo>
                <a:lnTo>
                  <a:pt x="3" y="36"/>
                </a:lnTo>
                <a:lnTo>
                  <a:pt x="0" y="37"/>
                </a:lnTo>
                <a:lnTo>
                  <a:pt x="0" y="42"/>
                </a:lnTo>
                <a:lnTo>
                  <a:pt x="2" y="44"/>
                </a:lnTo>
                <a:lnTo>
                  <a:pt x="5" y="44"/>
                </a:lnTo>
                <a:lnTo>
                  <a:pt x="134" y="10"/>
                </a:lnTo>
                <a:lnTo>
                  <a:pt x="137" y="7"/>
                </a:lnTo>
                <a:lnTo>
                  <a:pt x="137" y="3"/>
                </a:lnTo>
                <a:lnTo>
                  <a:pt x="135" y="0"/>
                </a:lnTo>
                <a:lnTo>
                  <a:pt x="132" y="0"/>
                </a:lnTo>
                <a:lnTo>
                  <a:pt x="3" y="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2" name="Freeform 139"/>
          <p:cNvSpPr/>
          <p:nvPr userDrawn="1"/>
        </p:nvSpPr>
        <p:spPr bwMode="auto">
          <a:xfrm>
            <a:off x="8824914" y="3520679"/>
            <a:ext cx="198437" cy="85725"/>
          </a:xfrm>
          <a:custGeom>
            <a:avLst/>
            <a:gdLst>
              <a:gd name="T0" fmla="*/ 2147483646 w 125"/>
              <a:gd name="T1" fmla="*/ 2147483646 h 72"/>
              <a:gd name="T2" fmla="*/ 2147483646 w 125"/>
              <a:gd name="T3" fmla="*/ 2147483646 h 72"/>
              <a:gd name="T4" fmla="*/ 0 w 125"/>
              <a:gd name="T5" fmla="*/ 2147483646 h 72"/>
              <a:gd name="T6" fmla="*/ 0 w 125"/>
              <a:gd name="T7" fmla="*/ 2147483646 h 72"/>
              <a:gd name="T8" fmla="*/ 0 w 125"/>
              <a:gd name="T9" fmla="*/ 2147483646 h 72"/>
              <a:gd name="T10" fmla="*/ 0 w 125"/>
              <a:gd name="T11" fmla="*/ 2147483646 h 72"/>
              <a:gd name="T12" fmla="*/ 2147483646 w 125"/>
              <a:gd name="T13" fmla="*/ 2147483646 h 72"/>
              <a:gd name="T14" fmla="*/ 2147483646 w 125"/>
              <a:gd name="T15" fmla="*/ 2147483646 h 72"/>
              <a:gd name="T16" fmla="*/ 2147483646 w 125"/>
              <a:gd name="T17" fmla="*/ 2147483646 h 72"/>
              <a:gd name="T18" fmla="*/ 2147483646 w 125"/>
              <a:gd name="T19" fmla="*/ 2147483646 h 72"/>
              <a:gd name="T20" fmla="*/ 2147483646 w 125"/>
              <a:gd name="T21" fmla="*/ 2147483646 h 72"/>
              <a:gd name="T22" fmla="*/ 2147483646 w 125"/>
              <a:gd name="T23" fmla="*/ 2147483646 h 72"/>
              <a:gd name="T24" fmla="*/ 2147483646 w 125"/>
              <a:gd name="T25" fmla="*/ 2147483646 h 72"/>
              <a:gd name="T26" fmla="*/ 2147483646 w 125"/>
              <a:gd name="T27" fmla="*/ 2147483646 h 72"/>
              <a:gd name="T28" fmla="*/ 2147483646 w 125"/>
              <a:gd name="T29" fmla="*/ 0 h 72"/>
              <a:gd name="T30" fmla="*/ 2147483646 w 125"/>
              <a:gd name="T31" fmla="*/ 0 h 72"/>
              <a:gd name="T32" fmla="*/ 2147483646 w 125"/>
              <a:gd name="T33" fmla="*/ 2147483646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72">
                <a:moveTo>
                  <a:pt x="3" y="64"/>
                </a:moveTo>
                <a:lnTo>
                  <a:pt x="3" y="64"/>
                </a:lnTo>
                <a:lnTo>
                  <a:pt x="0" y="67"/>
                </a:lnTo>
                <a:lnTo>
                  <a:pt x="0" y="70"/>
                </a:lnTo>
                <a:lnTo>
                  <a:pt x="3" y="72"/>
                </a:lnTo>
                <a:lnTo>
                  <a:pt x="6" y="72"/>
                </a:lnTo>
                <a:lnTo>
                  <a:pt x="124" y="8"/>
                </a:lnTo>
                <a:lnTo>
                  <a:pt x="125" y="4"/>
                </a:lnTo>
                <a:lnTo>
                  <a:pt x="125" y="1"/>
                </a:lnTo>
                <a:lnTo>
                  <a:pt x="122" y="0"/>
                </a:lnTo>
                <a:lnTo>
                  <a:pt x="119" y="0"/>
                </a:lnTo>
                <a:lnTo>
                  <a:pt x="3" y="6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3" name="Freeform 140"/>
          <p:cNvSpPr/>
          <p:nvPr userDrawn="1"/>
        </p:nvSpPr>
        <p:spPr bwMode="auto">
          <a:xfrm>
            <a:off x="8799514" y="3486150"/>
            <a:ext cx="173037" cy="114300"/>
          </a:xfrm>
          <a:custGeom>
            <a:avLst/>
            <a:gdLst>
              <a:gd name="T0" fmla="*/ 2147483646 w 109"/>
              <a:gd name="T1" fmla="*/ 2147483646 h 96"/>
              <a:gd name="T2" fmla="*/ 2147483646 w 109"/>
              <a:gd name="T3" fmla="*/ 2147483646 h 96"/>
              <a:gd name="T4" fmla="*/ 0 w 109"/>
              <a:gd name="T5" fmla="*/ 2147483646 h 96"/>
              <a:gd name="T6" fmla="*/ 2147483646 w 109"/>
              <a:gd name="T7" fmla="*/ 2147483646 h 96"/>
              <a:gd name="T8" fmla="*/ 2147483646 w 109"/>
              <a:gd name="T9" fmla="*/ 2147483646 h 96"/>
              <a:gd name="T10" fmla="*/ 2147483646 w 109"/>
              <a:gd name="T11" fmla="*/ 2147483646 h 96"/>
              <a:gd name="T12" fmla="*/ 2147483646 w 109"/>
              <a:gd name="T13" fmla="*/ 2147483646 h 96"/>
              <a:gd name="T14" fmla="*/ 2147483646 w 109"/>
              <a:gd name="T15" fmla="*/ 2147483646 h 96"/>
              <a:gd name="T16" fmla="*/ 2147483646 w 109"/>
              <a:gd name="T17" fmla="*/ 2147483646 h 96"/>
              <a:gd name="T18" fmla="*/ 2147483646 w 109"/>
              <a:gd name="T19" fmla="*/ 2147483646 h 96"/>
              <a:gd name="T20" fmla="*/ 2147483646 w 109"/>
              <a:gd name="T21" fmla="*/ 2147483646 h 96"/>
              <a:gd name="T22" fmla="*/ 2147483646 w 109"/>
              <a:gd name="T23" fmla="*/ 2147483646 h 96"/>
              <a:gd name="T24" fmla="*/ 2147483646 w 109"/>
              <a:gd name="T25" fmla="*/ 2147483646 h 96"/>
              <a:gd name="T26" fmla="*/ 2147483646 w 109"/>
              <a:gd name="T27" fmla="*/ 2147483646 h 96"/>
              <a:gd name="T28" fmla="*/ 2147483646 w 109"/>
              <a:gd name="T29" fmla="*/ 0 h 96"/>
              <a:gd name="T30" fmla="*/ 2147483646 w 109"/>
              <a:gd name="T31" fmla="*/ 2147483646 h 96"/>
              <a:gd name="T32" fmla="*/ 2147483646 w 109"/>
              <a:gd name="T33" fmla="*/ 2147483646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9" h="96">
                <a:moveTo>
                  <a:pt x="2" y="88"/>
                </a:moveTo>
                <a:lnTo>
                  <a:pt x="2" y="88"/>
                </a:lnTo>
                <a:lnTo>
                  <a:pt x="0" y="91"/>
                </a:lnTo>
                <a:lnTo>
                  <a:pt x="2" y="95"/>
                </a:lnTo>
                <a:lnTo>
                  <a:pt x="5" y="96"/>
                </a:lnTo>
                <a:lnTo>
                  <a:pt x="8" y="96"/>
                </a:lnTo>
                <a:lnTo>
                  <a:pt x="108" y="8"/>
                </a:lnTo>
                <a:lnTo>
                  <a:pt x="109" y="5"/>
                </a:lnTo>
                <a:lnTo>
                  <a:pt x="108" y="1"/>
                </a:lnTo>
                <a:lnTo>
                  <a:pt x="104" y="0"/>
                </a:lnTo>
                <a:lnTo>
                  <a:pt x="101" y="1"/>
                </a:lnTo>
                <a:lnTo>
                  <a:pt x="2" y="8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4" name="Freeform 141"/>
          <p:cNvSpPr/>
          <p:nvPr userDrawn="1"/>
        </p:nvSpPr>
        <p:spPr bwMode="auto">
          <a:xfrm>
            <a:off x="8528051" y="3782617"/>
            <a:ext cx="163513" cy="120253"/>
          </a:xfrm>
          <a:custGeom>
            <a:avLst/>
            <a:gdLst>
              <a:gd name="T0" fmla="*/ 2147483646 w 103"/>
              <a:gd name="T1" fmla="*/ 2147483646 h 101"/>
              <a:gd name="T2" fmla="*/ 2147483646 w 103"/>
              <a:gd name="T3" fmla="*/ 2147483646 h 101"/>
              <a:gd name="T4" fmla="*/ 2147483646 w 103"/>
              <a:gd name="T5" fmla="*/ 2147483646 h 101"/>
              <a:gd name="T6" fmla="*/ 2147483646 w 103"/>
              <a:gd name="T7" fmla="*/ 2147483646 h 101"/>
              <a:gd name="T8" fmla="*/ 2147483646 w 103"/>
              <a:gd name="T9" fmla="*/ 2147483646 h 101"/>
              <a:gd name="T10" fmla="*/ 2147483646 w 103"/>
              <a:gd name="T11" fmla="*/ 0 h 101"/>
              <a:gd name="T12" fmla="*/ 2147483646 w 103"/>
              <a:gd name="T13" fmla="*/ 0 h 101"/>
              <a:gd name="T14" fmla="*/ 2147483646 w 103"/>
              <a:gd name="T15" fmla="*/ 2147483646 h 101"/>
              <a:gd name="T16" fmla="*/ 2147483646 w 103"/>
              <a:gd name="T17" fmla="*/ 2147483646 h 101"/>
              <a:gd name="T18" fmla="*/ 2147483646 w 103"/>
              <a:gd name="T19" fmla="*/ 2147483646 h 101"/>
              <a:gd name="T20" fmla="*/ 2147483646 w 103"/>
              <a:gd name="T21" fmla="*/ 2147483646 h 101"/>
              <a:gd name="T22" fmla="*/ 2147483646 w 103"/>
              <a:gd name="T23" fmla="*/ 2147483646 h 101"/>
              <a:gd name="T24" fmla="*/ 2147483646 w 103"/>
              <a:gd name="T25" fmla="*/ 2147483646 h 101"/>
              <a:gd name="T26" fmla="*/ 2147483646 w 103"/>
              <a:gd name="T27" fmla="*/ 2147483646 h 101"/>
              <a:gd name="T28" fmla="*/ 0 w 103"/>
              <a:gd name="T29" fmla="*/ 2147483646 h 101"/>
              <a:gd name="T30" fmla="*/ 0 w 103"/>
              <a:gd name="T31" fmla="*/ 2147483646 h 101"/>
              <a:gd name="T32" fmla="*/ 2147483646 w 103"/>
              <a:gd name="T33" fmla="*/ 2147483646 h 101"/>
              <a:gd name="T34" fmla="*/ 2147483646 w 103"/>
              <a:gd name="T35" fmla="*/ 2147483646 h 101"/>
              <a:gd name="T36" fmla="*/ 2147483646 w 103"/>
              <a:gd name="T37" fmla="*/ 2147483646 h 101"/>
              <a:gd name="T38" fmla="*/ 2147483646 w 103"/>
              <a:gd name="T39" fmla="*/ 2147483646 h 101"/>
              <a:gd name="T40" fmla="*/ 2147483646 w 103"/>
              <a:gd name="T41" fmla="*/ 2147483646 h 101"/>
              <a:gd name="T42" fmla="*/ 2147483646 w 103"/>
              <a:gd name="T43" fmla="*/ 2147483646 h 101"/>
              <a:gd name="T44" fmla="*/ 2147483646 w 103"/>
              <a:gd name="T45" fmla="*/ 2147483646 h 101"/>
              <a:gd name="T46" fmla="*/ 2147483646 w 103"/>
              <a:gd name="T47" fmla="*/ 2147483646 h 101"/>
              <a:gd name="T48" fmla="*/ 2147483646 w 103"/>
              <a:gd name="T49" fmla="*/ 2147483646 h 101"/>
              <a:gd name="T50" fmla="*/ 2147483646 w 103"/>
              <a:gd name="T51" fmla="*/ 2147483646 h 101"/>
              <a:gd name="T52" fmla="*/ 2147483646 w 103"/>
              <a:gd name="T53" fmla="*/ 2147483646 h 101"/>
              <a:gd name="T54" fmla="*/ 2147483646 w 103"/>
              <a:gd name="T55" fmla="*/ 2147483646 h 101"/>
              <a:gd name="T56" fmla="*/ 2147483646 w 103"/>
              <a:gd name="T57" fmla="*/ 2147483646 h 101"/>
              <a:gd name="T58" fmla="*/ 2147483646 w 103"/>
              <a:gd name="T59" fmla="*/ 2147483646 h 101"/>
              <a:gd name="T60" fmla="*/ 2147483646 w 103"/>
              <a:gd name="T61" fmla="*/ 2147483646 h 101"/>
              <a:gd name="T62" fmla="*/ 2147483646 w 103"/>
              <a:gd name="T63" fmla="*/ 2147483646 h 101"/>
              <a:gd name="T64" fmla="*/ 2147483646 w 103"/>
              <a:gd name="T65" fmla="*/ 2147483646 h 101"/>
              <a:gd name="T66" fmla="*/ 2147483646 w 103"/>
              <a:gd name="T67" fmla="*/ 2147483646 h 101"/>
              <a:gd name="T68" fmla="*/ 2147483646 w 103"/>
              <a:gd name="T69" fmla="*/ 2147483646 h 101"/>
              <a:gd name="T70" fmla="*/ 2147483646 w 103"/>
              <a:gd name="T71" fmla="*/ 2147483646 h 101"/>
              <a:gd name="T72" fmla="*/ 2147483646 w 103"/>
              <a:gd name="T73" fmla="*/ 2147483646 h 101"/>
              <a:gd name="T74" fmla="*/ 2147483646 w 103"/>
              <a:gd name="T75" fmla="*/ 2147483646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1">
                <a:moveTo>
                  <a:pt x="91" y="18"/>
                </a:moveTo>
                <a:lnTo>
                  <a:pt x="91" y="18"/>
                </a:lnTo>
                <a:lnTo>
                  <a:pt x="84" y="10"/>
                </a:lnTo>
                <a:lnTo>
                  <a:pt x="74" y="5"/>
                </a:lnTo>
                <a:lnTo>
                  <a:pt x="66" y="2"/>
                </a:lnTo>
                <a:lnTo>
                  <a:pt x="57" y="0"/>
                </a:lnTo>
                <a:lnTo>
                  <a:pt x="47" y="0"/>
                </a:lnTo>
                <a:lnTo>
                  <a:pt x="37" y="2"/>
                </a:lnTo>
                <a:lnTo>
                  <a:pt x="28" y="5"/>
                </a:lnTo>
                <a:lnTo>
                  <a:pt x="18" y="11"/>
                </a:lnTo>
                <a:lnTo>
                  <a:pt x="12" y="19"/>
                </a:lnTo>
                <a:lnTo>
                  <a:pt x="7" y="27"/>
                </a:lnTo>
                <a:lnTo>
                  <a:pt x="2" y="37"/>
                </a:lnTo>
                <a:lnTo>
                  <a:pt x="0" y="47"/>
                </a:lnTo>
                <a:lnTo>
                  <a:pt x="0" y="56"/>
                </a:lnTo>
                <a:lnTo>
                  <a:pt x="4" y="66"/>
                </a:lnTo>
                <a:lnTo>
                  <a:pt x="7" y="75"/>
                </a:lnTo>
                <a:lnTo>
                  <a:pt x="13" y="84"/>
                </a:lnTo>
                <a:lnTo>
                  <a:pt x="20" y="90"/>
                </a:lnTo>
                <a:lnTo>
                  <a:pt x="28" y="96"/>
                </a:lnTo>
                <a:lnTo>
                  <a:pt x="37" y="100"/>
                </a:lnTo>
                <a:lnTo>
                  <a:pt x="47" y="101"/>
                </a:lnTo>
                <a:lnTo>
                  <a:pt x="57" y="101"/>
                </a:lnTo>
                <a:lnTo>
                  <a:pt x="66" y="100"/>
                </a:lnTo>
                <a:lnTo>
                  <a:pt x="76" y="95"/>
                </a:lnTo>
                <a:lnTo>
                  <a:pt x="86" y="90"/>
                </a:lnTo>
                <a:lnTo>
                  <a:pt x="92" y="82"/>
                </a:lnTo>
                <a:lnTo>
                  <a:pt x="97" y="74"/>
                </a:lnTo>
                <a:lnTo>
                  <a:pt x="102" y="64"/>
                </a:lnTo>
                <a:lnTo>
                  <a:pt x="103" y="55"/>
                </a:lnTo>
                <a:lnTo>
                  <a:pt x="103" y="45"/>
                </a:lnTo>
                <a:lnTo>
                  <a:pt x="100" y="35"/>
                </a:lnTo>
                <a:lnTo>
                  <a:pt x="97" y="26"/>
                </a:lnTo>
                <a:lnTo>
                  <a:pt x="91" y="1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5" name="Freeform 142"/>
          <p:cNvSpPr/>
          <p:nvPr userDrawn="1"/>
        </p:nvSpPr>
        <p:spPr bwMode="auto">
          <a:xfrm>
            <a:off x="8337550" y="3608786"/>
            <a:ext cx="101600" cy="78581"/>
          </a:xfrm>
          <a:custGeom>
            <a:avLst/>
            <a:gdLst>
              <a:gd name="T0" fmla="*/ 2147483646 w 64"/>
              <a:gd name="T1" fmla="*/ 2147483646 h 66"/>
              <a:gd name="T2" fmla="*/ 2147483646 w 64"/>
              <a:gd name="T3" fmla="*/ 2147483646 h 66"/>
              <a:gd name="T4" fmla="*/ 2147483646 w 64"/>
              <a:gd name="T5" fmla="*/ 2147483646 h 66"/>
              <a:gd name="T6" fmla="*/ 2147483646 w 64"/>
              <a:gd name="T7" fmla="*/ 2147483646 h 66"/>
              <a:gd name="T8" fmla="*/ 2147483646 w 64"/>
              <a:gd name="T9" fmla="*/ 2147483646 h 66"/>
              <a:gd name="T10" fmla="*/ 2147483646 w 64"/>
              <a:gd name="T11" fmla="*/ 0 h 66"/>
              <a:gd name="T12" fmla="*/ 2147483646 w 64"/>
              <a:gd name="T13" fmla="*/ 0 h 66"/>
              <a:gd name="T14" fmla="*/ 2147483646 w 64"/>
              <a:gd name="T15" fmla="*/ 2147483646 h 66"/>
              <a:gd name="T16" fmla="*/ 2147483646 w 64"/>
              <a:gd name="T17" fmla="*/ 2147483646 h 66"/>
              <a:gd name="T18" fmla="*/ 2147483646 w 64"/>
              <a:gd name="T19" fmla="*/ 2147483646 h 66"/>
              <a:gd name="T20" fmla="*/ 2147483646 w 64"/>
              <a:gd name="T21" fmla="*/ 2147483646 h 66"/>
              <a:gd name="T22" fmla="*/ 2147483646 w 64"/>
              <a:gd name="T23" fmla="*/ 2147483646 h 66"/>
              <a:gd name="T24" fmla="*/ 2147483646 w 64"/>
              <a:gd name="T25" fmla="*/ 2147483646 h 66"/>
              <a:gd name="T26" fmla="*/ 2147483646 w 64"/>
              <a:gd name="T27" fmla="*/ 2147483646 h 66"/>
              <a:gd name="T28" fmla="*/ 0 w 64"/>
              <a:gd name="T29" fmla="*/ 2147483646 h 66"/>
              <a:gd name="T30" fmla="*/ 0 w 64"/>
              <a:gd name="T31" fmla="*/ 2147483646 h 66"/>
              <a:gd name="T32" fmla="*/ 2147483646 w 64"/>
              <a:gd name="T33" fmla="*/ 2147483646 h 66"/>
              <a:gd name="T34" fmla="*/ 2147483646 w 64"/>
              <a:gd name="T35" fmla="*/ 2147483646 h 66"/>
              <a:gd name="T36" fmla="*/ 2147483646 w 64"/>
              <a:gd name="T37" fmla="*/ 2147483646 h 66"/>
              <a:gd name="T38" fmla="*/ 2147483646 w 64"/>
              <a:gd name="T39" fmla="*/ 2147483646 h 66"/>
              <a:gd name="T40" fmla="*/ 2147483646 w 64"/>
              <a:gd name="T41" fmla="*/ 2147483646 h 66"/>
              <a:gd name="T42" fmla="*/ 2147483646 w 64"/>
              <a:gd name="T43" fmla="*/ 2147483646 h 66"/>
              <a:gd name="T44" fmla="*/ 2147483646 w 64"/>
              <a:gd name="T45" fmla="*/ 2147483646 h 66"/>
              <a:gd name="T46" fmla="*/ 2147483646 w 64"/>
              <a:gd name="T47" fmla="*/ 2147483646 h 66"/>
              <a:gd name="T48" fmla="*/ 2147483646 w 64"/>
              <a:gd name="T49" fmla="*/ 2147483646 h 66"/>
              <a:gd name="T50" fmla="*/ 2147483646 w 64"/>
              <a:gd name="T51" fmla="*/ 2147483646 h 66"/>
              <a:gd name="T52" fmla="*/ 2147483646 w 64"/>
              <a:gd name="T53" fmla="*/ 2147483646 h 66"/>
              <a:gd name="T54" fmla="*/ 2147483646 w 64"/>
              <a:gd name="T55" fmla="*/ 2147483646 h 66"/>
              <a:gd name="T56" fmla="*/ 2147483646 w 64"/>
              <a:gd name="T57" fmla="*/ 2147483646 h 66"/>
              <a:gd name="T58" fmla="*/ 2147483646 w 64"/>
              <a:gd name="T59" fmla="*/ 2147483646 h 66"/>
              <a:gd name="T60" fmla="*/ 2147483646 w 64"/>
              <a:gd name="T61" fmla="*/ 2147483646 h 66"/>
              <a:gd name="T62" fmla="*/ 2147483646 w 64"/>
              <a:gd name="T63" fmla="*/ 2147483646 h 66"/>
              <a:gd name="T64" fmla="*/ 2147483646 w 64"/>
              <a:gd name="T65" fmla="*/ 2147483646 h 66"/>
              <a:gd name="T66" fmla="*/ 2147483646 w 64"/>
              <a:gd name="T67" fmla="*/ 2147483646 h 66"/>
              <a:gd name="T68" fmla="*/ 2147483646 w 64"/>
              <a:gd name="T69" fmla="*/ 2147483646 h 66"/>
              <a:gd name="T70" fmla="*/ 2147483646 w 64"/>
              <a:gd name="T71" fmla="*/ 2147483646 h 66"/>
              <a:gd name="T72" fmla="*/ 2147483646 w 64"/>
              <a:gd name="T73" fmla="*/ 2147483646 h 66"/>
              <a:gd name="T74" fmla="*/ 2147483646 w 64"/>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6">
                <a:moveTo>
                  <a:pt x="56" y="11"/>
                </a:moveTo>
                <a:lnTo>
                  <a:pt x="56" y="11"/>
                </a:lnTo>
                <a:lnTo>
                  <a:pt x="53" y="8"/>
                </a:lnTo>
                <a:lnTo>
                  <a:pt x="46" y="3"/>
                </a:lnTo>
                <a:lnTo>
                  <a:pt x="42" y="1"/>
                </a:lnTo>
                <a:lnTo>
                  <a:pt x="35" y="0"/>
                </a:lnTo>
                <a:lnTo>
                  <a:pt x="29" y="0"/>
                </a:lnTo>
                <a:lnTo>
                  <a:pt x="22" y="1"/>
                </a:lnTo>
                <a:lnTo>
                  <a:pt x="16" y="4"/>
                </a:lnTo>
                <a:lnTo>
                  <a:pt x="11" y="8"/>
                </a:lnTo>
                <a:lnTo>
                  <a:pt x="6" y="12"/>
                </a:lnTo>
                <a:lnTo>
                  <a:pt x="3" y="17"/>
                </a:lnTo>
                <a:lnTo>
                  <a:pt x="1" y="24"/>
                </a:lnTo>
                <a:lnTo>
                  <a:pt x="0" y="30"/>
                </a:lnTo>
                <a:lnTo>
                  <a:pt x="0" y="37"/>
                </a:lnTo>
                <a:lnTo>
                  <a:pt x="1" y="41"/>
                </a:lnTo>
                <a:lnTo>
                  <a:pt x="3" y="48"/>
                </a:lnTo>
                <a:lnTo>
                  <a:pt x="8" y="53"/>
                </a:lnTo>
                <a:lnTo>
                  <a:pt x="11" y="57"/>
                </a:lnTo>
                <a:lnTo>
                  <a:pt x="18" y="61"/>
                </a:lnTo>
                <a:lnTo>
                  <a:pt x="22" y="64"/>
                </a:lnTo>
                <a:lnTo>
                  <a:pt x="29" y="66"/>
                </a:lnTo>
                <a:lnTo>
                  <a:pt x="35" y="66"/>
                </a:lnTo>
                <a:lnTo>
                  <a:pt x="42" y="64"/>
                </a:lnTo>
                <a:lnTo>
                  <a:pt x="48" y="61"/>
                </a:lnTo>
                <a:lnTo>
                  <a:pt x="53" y="57"/>
                </a:lnTo>
                <a:lnTo>
                  <a:pt x="58" y="53"/>
                </a:lnTo>
                <a:lnTo>
                  <a:pt x="61" y="48"/>
                </a:lnTo>
                <a:lnTo>
                  <a:pt x="63" y="41"/>
                </a:lnTo>
                <a:lnTo>
                  <a:pt x="64" y="35"/>
                </a:lnTo>
                <a:lnTo>
                  <a:pt x="64" y="29"/>
                </a:lnTo>
                <a:lnTo>
                  <a:pt x="63" y="22"/>
                </a:lnTo>
                <a:lnTo>
                  <a:pt x="61" y="17"/>
                </a:lnTo>
                <a:lnTo>
                  <a:pt x="56" y="1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6" name="Freeform 143"/>
          <p:cNvSpPr/>
          <p:nvPr userDrawn="1"/>
        </p:nvSpPr>
        <p:spPr bwMode="auto">
          <a:xfrm>
            <a:off x="8410576" y="3667126"/>
            <a:ext cx="166688" cy="146447"/>
          </a:xfrm>
          <a:custGeom>
            <a:avLst/>
            <a:gdLst>
              <a:gd name="T0" fmla="*/ 2147483646 w 105"/>
              <a:gd name="T1" fmla="*/ 2147483646 h 123"/>
              <a:gd name="T2" fmla="*/ 2147483646 w 105"/>
              <a:gd name="T3" fmla="*/ 2147483646 h 123"/>
              <a:gd name="T4" fmla="*/ 2147483646 w 105"/>
              <a:gd name="T5" fmla="*/ 2147483646 h 123"/>
              <a:gd name="T6" fmla="*/ 2147483646 w 105"/>
              <a:gd name="T7" fmla="*/ 0 h 123"/>
              <a:gd name="T8" fmla="*/ 2147483646 w 105"/>
              <a:gd name="T9" fmla="*/ 0 h 123"/>
              <a:gd name="T10" fmla="*/ 2147483646 w 105"/>
              <a:gd name="T11" fmla="*/ 2147483646 h 123"/>
              <a:gd name="T12" fmla="*/ 2147483646 w 105"/>
              <a:gd name="T13" fmla="*/ 2147483646 h 123"/>
              <a:gd name="T14" fmla="*/ 2147483646 w 105"/>
              <a:gd name="T15" fmla="*/ 2147483646 h 123"/>
              <a:gd name="T16" fmla="*/ 0 w 105"/>
              <a:gd name="T17" fmla="*/ 2147483646 h 123"/>
              <a:gd name="T18" fmla="*/ 0 w 105"/>
              <a:gd name="T19" fmla="*/ 2147483646 h 123"/>
              <a:gd name="T20" fmla="*/ 0 w 105"/>
              <a:gd name="T21" fmla="*/ 2147483646 h 123"/>
              <a:gd name="T22" fmla="*/ 2147483646 w 105"/>
              <a:gd name="T23" fmla="*/ 2147483646 h 123"/>
              <a:gd name="T24" fmla="*/ 2147483646 w 105"/>
              <a:gd name="T25" fmla="*/ 2147483646 h 123"/>
              <a:gd name="T26" fmla="*/ 2147483646 w 105"/>
              <a:gd name="T27" fmla="*/ 2147483646 h 123"/>
              <a:gd name="T28" fmla="*/ 2147483646 w 105"/>
              <a:gd name="T29" fmla="*/ 2147483646 h 123"/>
              <a:gd name="T30" fmla="*/ 2147483646 w 105"/>
              <a:gd name="T31" fmla="*/ 2147483646 h 123"/>
              <a:gd name="T32" fmla="*/ 2147483646 w 105"/>
              <a:gd name="T33" fmla="*/ 2147483646 h 123"/>
              <a:gd name="T34" fmla="*/ 2147483646 w 105"/>
              <a:gd name="T35" fmla="*/ 2147483646 h 123"/>
              <a:gd name="T36" fmla="*/ 2147483646 w 105"/>
              <a:gd name="T37" fmla="*/ 2147483646 h 123"/>
              <a:gd name="T38" fmla="*/ 2147483646 w 105"/>
              <a:gd name="T39" fmla="*/ 2147483646 h 123"/>
              <a:gd name="T40" fmla="*/ 2147483646 w 105"/>
              <a:gd name="T41" fmla="*/ 2147483646 h 123"/>
              <a:gd name="T42" fmla="*/ 2147483646 w 105"/>
              <a:gd name="T43" fmla="*/ 2147483646 h 123"/>
              <a:gd name="T44" fmla="*/ 2147483646 w 105"/>
              <a:gd name="T45" fmla="*/ 2147483646 h 123"/>
              <a:gd name="T46" fmla="*/ 2147483646 w 105"/>
              <a:gd name="T47" fmla="*/ 2147483646 h 123"/>
              <a:gd name="T48" fmla="*/ 2147483646 w 105"/>
              <a:gd name="T49" fmla="*/ 2147483646 h 1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123">
                <a:moveTo>
                  <a:pt x="13" y="4"/>
                </a:moveTo>
                <a:lnTo>
                  <a:pt x="13" y="4"/>
                </a:lnTo>
                <a:lnTo>
                  <a:pt x="10" y="2"/>
                </a:lnTo>
                <a:lnTo>
                  <a:pt x="7" y="0"/>
                </a:lnTo>
                <a:lnTo>
                  <a:pt x="5" y="0"/>
                </a:lnTo>
                <a:lnTo>
                  <a:pt x="2" y="2"/>
                </a:lnTo>
                <a:lnTo>
                  <a:pt x="0" y="5"/>
                </a:lnTo>
                <a:lnTo>
                  <a:pt x="0" y="7"/>
                </a:lnTo>
                <a:lnTo>
                  <a:pt x="0" y="10"/>
                </a:lnTo>
                <a:lnTo>
                  <a:pt x="2" y="13"/>
                </a:lnTo>
                <a:lnTo>
                  <a:pt x="92" y="119"/>
                </a:lnTo>
                <a:lnTo>
                  <a:pt x="94" y="121"/>
                </a:lnTo>
                <a:lnTo>
                  <a:pt x="97" y="123"/>
                </a:lnTo>
                <a:lnTo>
                  <a:pt x="99" y="123"/>
                </a:lnTo>
                <a:lnTo>
                  <a:pt x="102" y="121"/>
                </a:lnTo>
                <a:lnTo>
                  <a:pt x="103" y="118"/>
                </a:lnTo>
                <a:lnTo>
                  <a:pt x="105" y="116"/>
                </a:lnTo>
                <a:lnTo>
                  <a:pt x="103" y="113"/>
                </a:lnTo>
                <a:lnTo>
                  <a:pt x="103" y="111"/>
                </a:lnTo>
                <a:lnTo>
                  <a:pt x="13"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7" name="Freeform 144"/>
          <p:cNvSpPr/>
          <p:nvPr userDrawn="1"/>
        </p:nvSpPr>
        <p:spPr bwMode="auto">
          <a:xfrm>
            <a:off x="8628063" y="3887392"/>
            <a:ext cx="107950" cy="153590"/>
          </a:xfrm>
          <a:custGeom>
            <a:avLst/>
            <a:gdLst>
              <a:gd name="T0" fmla="*/ 2147483646 w 68"/>
              <a:gd name="T1" fmla="*/ 2147483646 h 129"/>
              <a:gd name="T2" fmla="*/ 2147483646 w 68"/>
              <a:gd name="T3" fmla="*/ 2147483646 h 129"/>
              <a:gd name="T4" fmla="*/ 2147483646 w 68"/>
              <a:gd name="T5" fmla="*/ 0 h 129"/>
              <a:gd name="T6" fmla="*/ 2147483646 w 68"/>
              <a:gd name="T7" fmla="*/ 0 h 129"/>
              <a:gd name="T8" fmla="*/ 2147483646 w 68"/>
              <a:gd name="T9" fmla="*/ 0 h 129"/>
              <a:gd name="T10" fmla="*/ 2147483646 w 68"/>
              <a:gd name="T11" fmla="*/ 0 h 129"/>
              <a:gd name="T12" fmla="*/ 0 w 68"/>
              <a:gd name="T13" fmla="*/ 2147483646 h 129"/>
              <a:gd name="T14" fmla="*/ 0 w 68"/>
              <a:gd name="T15" fmla="*/ 2147483646 h 129"/>
              <a:gd name="T16" fmla="*/ 2147483646 w 68"/>
              <a:gd name="T17" fmla="*/ 2147483646 h 129"/>
              <a:gd name="T18" fmla="*/ 2147483646 w 68"/>
              <a:gd name="T19" fmla="*/ 2147483646 h 129"/>
              <a:gd name="T20" fmla="*/ 2147483646 w 68"/>
              <a:gd name="T21" fmla="*/ 2147483646 h 129"/>
              <a:gd name="T22" fmla="*/ 2147483646 w 68"/>
              <a:gd name="T23" fmla="*/ 2147483646 h 129"/>
              <a:gd name="T24" fmla="*/ 2147483646 w 68"/>
              <a:gd name="T25" fmla="*/ 2147483646 h 129"/>
              <a:gd name="T26" fmla="*/ 2147483646 w 68"/>
              <a:gd name="T27" fmla="*/ 2147483646 h 129"/>
              <a:gd name="T28" fmla="*/ 2147483646 w 68"/>
              <a:gd name="T29" fmla="*/ 2147483646 h 129"/>
              <a:gd name="T30" fmla="*/ 2147483646 w 68"/>
              <a:gd name="T31" fmla="*/ 2147483646 h 129"/>
              <a:gd name="T32" fmla="*/ 2147483646 w 68"/>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 h="129">
                <a:moveTo>
                  <a:pt x="8" y="4"/>
                </a:moveTo>
                <a:lnTo>
                  <a:pt x="8" y="4"/>
                </a:lnTo>
                <a:lnTo>
                  <a:pt x="7" y="0"/>
                </a:lnTo>
                <a:lnTo>
                  <a:pt x="2" y="0"/>
                </a:lnTo>
                <a:lnTo>
                  <a:pt x="0" y="4"/>
                </a:lnTo>
                <a:lnTo>
                  <a:pt x="0" y="7"/>
                </a:lnTo>
                <a:lnTo>
                  <a:pt x="58" y="126"/>
                </a:lnTo>
                <a:lnTo>
                  <a:pt x="61" y="129"/>
                </a:lnTo>
                <a:lnTo>
                  <a:pt x="64" y="127"/>
                </a:lnTo>
                <a:lnTo>
                  <a:pt x="68" y="126"/>
                </a:lnTo>
                <a:lnTo>
                  <a:pt x="66" y="123"/>
                </a:lnTo>
                <a:lnTo>
                  <a:pt x="8"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8" name="Freeform 145"/>
          <p:cNvSpPr/>
          <p:nvPr userDrawn="1"/>
        </p:nvSpPr>
        <p:spPr bwMode="auto">
          <a:xfrm>
            <a:off x="8653463" y="3882630"/>
            <a:ext cx="153987" cy="129778"/>
          </a:xfrm>
          <a:custGeom>
            <a:avLst/>
            <a:gdLst>
              <a:gd name="T0" fmla="*/ 2147483646 w 97"/>
              <a:gd name="T1" fmla="*/ 2147483646 h 109"/>
              <a:gd name="T2" fmla="*/ 2147483646 w 97"/>
              <a:gd name="T3" fmla="*/ 2147483646 h 109"/>
              <a:gd name="T4" fmla="*/ 2147483646 w 97"/>
              <a:gd name="T5" fmla="*/ 0 h 109"/>
              <a:gd name="T6" fmla="*/ 2147483646 w 97"/>
              <a:gd name="T7" fmla="*/ 2147483646 h 109"/>
              <a:gd name="T8" fmla="*/ 2147483646 w 97"/>
              <a:gd name="T9" fmla="*/ 2147483646 h 109"/>
              <a:gd name="T10" fmla="*/ 2147483646 w 97"/>
              <a:gd name="T11" fmla="*/ 2147483646 h 109"/>
              <a:gd name="T12" fmla="*/ 0 w 97"/>
              <a:gd name="T13" fmla="*/ 2147483646 h 109"/>
              <a:gd name="T14" fmla="*/ 0 w 97"/>
              <a:gd name="T15" fmla="*/ 2147483646 h 109"/>
              <a:gd name="T16" fmla="*/ 2147483646 w 97"/>
              <a:gd name="T17" fmla="*/ 2147483646 h 109"/>
              <a:gd name="T18" fmla="*/ 2147483646 w 97"/>
              <a:gd name="T19" fmla="*/ 2147483646 h 109"/>
              <a:gd name="T20" fmla="*/ 2147483646 w 97"/>
              <a:gd name="T21" fmla="*/ 2147483646 h 109"/>
              <a:gd name="T22" fmla="*/ 2147483646 w 97"/>
              <a:gd name="T23" fmla="*/ 2147483646 h 109"/>
              <a:gd name="T24" fmla="*/ 2147483646 w 97"/>
              <a:gd name="T25" fmla="*/ 2147483646 h 109"/>
              <a:gd name="T26" fmla="*/ 2147483646 w 97"/>
              <a:gd name="T27" fmla="*/ 2147483646 h 109"/>
              <a:gd name="T28" fmla="*/ 2147483646 w 97"/>
              <a:gd name="T29" fmla="*/ 2147483646 h 109"/>
              <a:gd name="T30" fmla="*/ 2147483646 w 97"/>
              <a:gd name="T31" fmla="*/ 2147483646 h 109"/>
              <a:gd name="T32" fmla="*/ 2147483646 w 97"/>
              <a:gd name="T33" fmla="*/ 2147483646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7" h="109">
                <a:moveTo>
                  <a:pt x="7" y="1"/>
                </a:moveTo>
                <a:lnTo>
                  <a:pt x="7" y="1"/>
                </a:lnTo>
                <a:lnTo>
                  <a:pt x="5" y="0"/>
                </a:lnTo>
                <a:lnTo>
                  <a:pt x="2" y="1"/>
                </a:lnTo>
                <a:lnTo>
                  <a:pt x="0" y="4"/>
                </a:lnTo>
                <a:lnTo>
                  <a:pt x="0" y="8"/>
                </a:lnTo>
                <a:lnTo>
                  <a:pt x="89" y="107"/>
                </a:lnTo>
                <a:lnTo>
                  <a:pt x="92" y="109"/>
                </a:lnTo>
                <a:lnTo>
                  <a:pt x="95" y="107"/>
                </a:lnTo>
                <a:lnTo>
                  <a:pt x="97" y="104"/>
                </a:lnTo>
                <a:lnTo>
                  <a:pt x="95" y="101"/>
                </a:lnTo>
                <a:lnTo>
                  <a:pt x="7"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59" name="Freeform 146"/>
          <p:cNvSpPr/>
          <p:nvPr userDrawn="1"/>
        </p:nvSpPr>
        <p:spPr bwMode="auto">
          <a:xfrm>
            <a:off x="8605838" y="3896916"/>
            <a:ext cx="58737" cy="165497"/>
          </a:xfrm>
          <a:custGeom>
            <a:avLst/>
            <a:gdLst>
              <a:gd name="T0" fmla="*/ 2147483646 w 37"/>
              <a:gd name="T1" fmla="*/ 2147483646 h 139"/>
              <a:gd name="T2" fmla="*/ 2147483646 w 37"/>
              <a:gd name="T3" fmla="*/ 2147483646 h 139"/>
              <a:gd name="T4" fmla="*/ 2147483646 w 37"/>
              <a:gd name="T5" fmla="*/ 0 h 139"/>
              <a:gd name="T6" fmla="*/ 2147483646 w 37"/>
              <a:gd name="T7" fmla="*/ 0 h 139"/>
              <a:gd name="T8" fmla="*/ 2147483646 w 37"/>
              <a:gd name="T9" fmla="*/ 0 h 139"/>
              <a:gd name="T10" fmla="*/ 2147483646 w 37"/>
              <a:gd name="T11" fmla="*/ 0 h 139"/>
              <a:gd name="T12" fmla="*/ 2147483646 w 37"/>
              <a:gd name="T13" fmla="*/ 2147483646 h 139"/>
              <a:gd name="T14" fmla="*/ 0 w 37"/>
              <a:gd name="T15" fmla="*/ 2147483646 h 139"/>
              <a:gd name="T16" fmla="*/ 2147483646 w 37"/>
              <a:gd name="T17" fmla="*/ 2147483646 h 139"/>
              <a:gd name="T18" fmla="*/ 2147483646 w 37"/>
              <a:gd name="T19" fmla="*/ 2147483646 h 139"/>
              <a:gd name="T20" fmla="*/ 2147483646 w 37"/>
              <a:gd name="T21" fmla="*/ 2147483646 h 139"/>
              <a:gd name="T22" fmla="*/ 2147483646 w 37"/>
              <a:gd name="T23" fmla="*/ 2147483646 h 139"/>
              <a:gd name="T24" fmla="*/ 2147483646 w 37"/>
              <a:gd name="T25" fmla="*/ 2147483646 h 139"/>
              <a:gd name="T26" fmla="*/ 2147483646 w 37"/>
              <a:gd name="T27" fmla="*/ 2147483646 h 139"/>
              <a:gd name="T28" fmla="*/ 2147483646 w 37"/>
              <a:gd name="T29" fmla="*/ 2147483646 h 139"/>
              <a:gd name="T30" fmla="*/ 2147483646 w 37"/>
              <a:gd name="T31" fmla="*/ 2147483646 h 139"/>
              <a:gd name="T32" fmla="*/ 2147483646 w 37"/>
              <a:gd name="T33" fmla="*/ 2147483646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139">
                <a:moveTo>
                  <a:pt x="9" y="4"/>
                </a:moveTo>
                <a:lnTo>
                  <a:pt x="9" y="4"/>
                </a:lnTo>
                <a:lnTo>
                  <a:pt x="6" y="0"/>
                </a:lnTo>
                <a:lnTo>
                  <a:pt x="3" y="0"/>
                </a:lnTo>
                <a:lnTo>
                  <a:pt x="1" y="2"/>
                </a:lnTo>
                <a:lnTo>
                  <a:pt x="0" y="5"/>
                </a:lnTo>
                <a:lnTo>
                  <a:pt x="29" y="135"/>
                </a:lnTo>
                <a:lnTo>
                  <a:pt x="30" y="139"/>
                </a:lnTo>
                <a:lnTo>
                  <a:pt x="33" y="139"/>
                </a:lnTo>
                <a:lnTo>
                  <a:pt x="37" y="137"/>
                </a:lnTo>
                <a:lnTo>
                  <a:pt x="37" y="134"/>
                </a:lnTo>
                <a:lnTo>
                  <a:pt x="9"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0" name="Freeform 147"/>
          <p:cNvSpPr/>
          <p:nvPr userDrawn="1"/>
        </p:nvSpPr>
        <p:spPr bwMode="auto">
          <a:xfrm>
            <a:off x="8672513" y="3864769"/>
            <a:ext cx="182562" cy="104775"/>
          </a:xfrm>
          <a:custGeom>
            <a:avLst/>
            <a:gdLst>
              <a:gd name="T0" fmla="*/ 2147483646 w 115"/>
              <a:gd name="T1" fmla="*/ 2147483646 h 88"/>
              <a:gd name="T2" fmla="*/ 2147483646 w 115"/>
              <a:gd name="T3" fmla="*/ 2147483646 h 88"/>
              <a:gd name="T4" fmla="*/ 2147483646 w 115"/>
              <a:gd name="T5" fmla="*/ 0 h 88"/>
              <a:gd name="T6" fmla="*/ 2147483646 w 115"/>
              <a:gd name="T7" fmla="*/ 2147483646 h 88"/>
              <a:gd name="T8" fmla="*/ 2147483646 w 115"/>
              <a:gd name="T9" fmla="*/ 2147483646 h 88"/>
              <a:gd name="T10" fmla="*/ 2147483646 w 115"/>
              <a:gd name="T11" fmla="*/ 2147483646 h 88"/>
              <a:gd name="T12" fmla="*/ 0 w 115"/>
              <a:gd name="T13" fmla="*/ 2147483646 h 88"/>
              <a:gd name="T14" fmla="*/ 2147483646 w 115"/>
              <a:gd name="T15" fmla="*/ 2147483646 h 88"/>
              <a:gd name="T16" fmla="*/ 2147483646 w 115"/>
              <a:gd name="T17" fmla="*/ 2147483646 h 88"/>
              <a:gd name="T18" fmla="*/ 2147483646 w 115"/>
              <a:gd name="T19" fmla="*/ 2147483646 h 88"/>
              <a:gd name="T20" fmla="*/ 2147483646 w 115"/>
              <a:gd name="T21" fmla="*/ 2147483646 h 88"/>
              <a:gd name="T22" fmla="*/ 2147483646 w 115"/>
              <a:gd name="T23" fmla="*/ 2147483646 h 88"/>
              <a:gd name="T24" fmla="*/ 2147483646 w 115"/>
              <a:gd name="T25" fmla="*/ 2147483646 h 88"/>
              <a:gd name="T26" fmla="*/ 2147483646 w 115"/>
              <a:gd name="T27" fmla="*/ 2147483646 h 88"/>
              <a:gd name="T28" fmla="*/ 2147483646 w 115"/>
              <a:gd name="T29" fmla="*/ 2147483646 h 88"/>
              <a:gd name="T30" fmla="*/ 2147483646 w 115"/>
              <a:gd name="T31" fmla="*/ 2147483646 h 88"/>
              <a:gd name="T32" fmla="*/ 2147483646 w 115"/>
              <a:gd name="T33" fmla="*/ 2147483646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5" h="88">
                <a:moveTo>
                  <a:pt x="8" y="2"/>
                </a:moveTo>
                <a:lnTo>
                  <a:pt x="8" y="2"/>
                </a:lnTo>
                <a:lnTo>
                  <a:pt x="3" y="0"/>
                </a:lnTo>
                <a:lnTo>
                  <a:pt x="1" y="2"/>
                </a:lnTo>
                <a:lnTo>
                  <a:pt x="0" y="5"/>
                </a:lnTo>
                <a:lnTo>
                  <a:pt x="1" y="8"/>
                </a:lnTo>
                <a:lnTo>
                  <a:pt x="109" y="88"/>
                </a:lnTo>
                <a:lnTo>
                  <a:pt x="112" y="88"/>
                </a:lnTo>
                <a:lnTo>
                  <a:pt x="114" y="87"/>
                </a:lnTo>
                <a:lnTo>
                  <a:pt x="115" y="84"/>
                </a:lnTo>
                <a:lnTo>
                  <a:pt x="114" y="80"/>
                </a:lnTo>
                <a:lnTo>
                  <a:pt x="8"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1" name="Freeform 148"/>
          <p:cNvSpPr/>
          <p:nvPr userDrawn="1"/>
        </p:nvSpPr>
        <p:spPr bwMode="auto">
          <a:xfrm>
            <a:off x="8569326" y="3889773"/>
            <a:ext cx="30163" cy="167878"/>
          </a:xfrm>
          <a:custGeom>
            <a:avLst/>
            <a:gdLst>
              <a:gd name="T0" fmla="*/ 2147483646 w 19"/>
              <a:gd name="T1" fmla="*/ 2147483646 h 141"/>
              <a:gd name="T2" fmla="*/ 2147483646 w 19"/>
              <a:gd name="T3" fmla="*/ 2147483646 h 141"/>
              <a:gd name="T4" fmla="*/ 2147483646 w 19"/>
              <a:gd name="T5" fmla="*/ 2147483646 h 141"/>
              <a:gd name="T6" fmla="*/ 2147483646 w 19"/>
              <a:gd name="T7" fmla="*/ 0 h 141"/>
              <a:gd name="T8" fmla="*/ 2147483646 w 19"/>
              <a:gd name="T9" fmla="*/ 0 h 141"/>
              <a:gd name="T10" fmla="*/ 2147483646 w 19"/>
              <a:gd name="T11" fmla="*/ 0 h 141"/>
              <a:gd name="T12" fmla="*/ 2147483646 w 19"/>
              <a:gd name="T13" fmla="*/ 2147483646 h 141"/>
              <a:gd name="T14" fmla="*/ 0 w 19"/>
              <a:gd name="T15" fmla="*/ 2147483646 h 141"/>
              <a:gd name="T16" fmla="*/ 2147483646 w 19"/>
              <a:gd name="T17" fmla="*/ 2147483646 h 141"/>
              <a:gd name="T18" fmla="*/ 2147483646 w 19"/>
              <a:gd name="T19" fmla="*/ 2147483646 h 141"/>
              <a:gd name="T20" fmla="*/ 2147483646 w 19"/>
              <a:gd name="T21" fmla="*/ 2147483646 h 141"/>
              <a:gd name="T22" fmla="*/ 2147483646 w 19"/>
              <a:gd name="T23" fmla="*/ 2147483646 h 141"/>
              <a:gd name="T24" fmla="*/ 2147483646 w 19"/>
              <a:gd name="T25" fmla="*/ 2147483646 h 141"/>
              <a:gd name="T26" fmla="*/ 2147483646 w 19"/>
              <a:gd name="T27" fmla="*/ 2147483646 h 141"/>
              <a:gd name="T28" fmla="*/ 2147483646 w 19"/>
              <a:gd name="T29" fmla="*/ 2147483646 h 141"/>
              <a:gd name="T30" fmla="*/ 2147483646 w 19"/>
              <a:gd name="T31" fmla="*/ 2147483646 h 141"/>
              <a:gd name="T32" fmla="*/ 2147483646 w 19"/>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1">
                <a:moveTo>
                  <a:pt x="10" y="5"/>
                </a:moveTo>
                <a:lnTo>
                  <a:pt x="10" y="5"/>
                </a:lnTo>
                <a:lnTo>
                  <a:pt x="8" y="2"/>
                </a:lnTo>
                <a:lnTo>
                  <a:pt x="5" y="0"/>
                </a:lnTo>
                <a:lnTo>
                  <a:pt x="2" y="2"/>
                </a:lnTo>
                <a:lnTo>
                  <a:pt x="0" y="5"/>
                </a:lnTo>
                <a:lnTo>
                  <a:pt x="10" y="138"/>
                </a:lnTo>
                <a:lnTo>
                  <a:pt x="11" y="141"/>
                </a:lnTo>
                <a:lnTo>
                  <a:pt x="15" y="141"/>
                </a:lnTo>
                <a:lnTo>
                  <a:pt x="18" y="140"/>
                </a:lnTo>
                <a:lnTo>
                  <a:pt x="19" y="137"/>
                </a:lnTo>
                <a:lnTo>
                  <a:pt x="10"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2" name="Freeform 149"/>
          <p:cNvSpPr/>
          <p:nvPr userDrawn="1"/>
        </p:nvSpPr>
        <p:spPr bwMode="auto">
          <a:xfrm>
            <a:off x="8518526" y="3877866"/>
            <a:ext cx="42863" cy="166688"/>
          </a:xfrm>
          <a:custGeom>
            <a:avLst/>
            <a:gdLst>
              <a:gd name="T0" fmla="*/ 2147483646 w 27"/>
              <a:gd name="T1" fmla="*/ 2147483646 h 140"/>
              <a:gd name="T2" fmla="*/ 2147483646 w 27"/>
              <a:gd name="T3" fmla="*/ 2147483646 h 140"/>
              <a:gd name="T4" fmla="*/ 2147483646 w 27"/>
              <a:gd name="T5" fmla="*/ 2147483646 h 140"/>
              <a:gd name="T6" fmla="*/ 2147483646 w 27"/>
              <a:gd name="T7" fmla="*/ 0 h 140"/>
              <a:gd name="T8" fmla="*/ 2147483646 w 27"/>
              <a:gd name="T9" fmla="*/ 0 h 140"/>
              <a:gd name="T10" fmla="*/ 2147483646 w 27"/>
              <a:gd name="T11" fmla="*/ 0 h 140"/>
              <a:gd name="T12" fmla="*/ 2147483646 w 27"/>
              <a:gd name="T13" fmla="*/ 0 h 140"/>
              <a:gd name="T14" fmla="*/ 2147483646 w 27"/>
              <a:gd name="T15" fmla="*/ 2147483646 h 140"/>
              <a:gd name="T16" fmla="*/ 0 w 27"/>
              <a:gd name="T17" fmla="*/ 2147483646 h 140"/>
              <a:gd name="T18" fmla="*/ 0 w 27"/>
              <a:gd name="T19" fmla="*/ 2147483646 h 140"/>
              <a:gd name="T20" fmla="*/ 2147483646 w 27"/>
              <a:gd name="T21" fmla="*/ 2147483646 h 140"/>
              <a:gd name="T22" fmla="*/ 2147483646 w 27"/>
              <a:gd name="T23" fmla="*/ 2147483646 h 140"/>
              <a:gd name="T24" fmla="*/ 2147483646 w 27"/>
              <a:gd name="T25" fmla="*/ 2147483646 h 140"/>
              <a:gd name="T26" fmla="*/ 2147483646 w 27"/>
              <a:gd name="T27" fmla="*/ 2147483646 h 140"/>
              <a:gd name="T28" fmla="*/ 2147483646 w 27"/>
              <a:gd name="T29" fmla="*/ 2147483646 h 140"/>
              <a:gd name="T30" fmla="*/ 2147483646 w 27"/>
              <a:gd name="T31" fmla="*/ 2147483646 h 140"/>
              <a:gd name="T32" fmla="*/ 2147483646 w 27"/>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140">
                <a:moveTo>
                  <a:pt x="27" y="5"/>
                </a:moveTo>
                <a:lnTo>
                  <a:pt x="27" y="5"/>
                </a:lnTo>
                <a:lnTo>
                  <a:pt x="26" y="2"/>
                </a:lnTo>
                <a:lnTo>
                  <a:pt x="24" y="0"/>
                </a:lnTo>
                <a:lnTo>
                  <a:pt x="19" y="0"/>
                </a:lnTo>
                <a:lnTo>
                  <a:pt x="18" y="4"/>
                </a:lnTo>
                <a:lnTo>
                  <a:pt x="0" y="135"/>
                </a:lnTo>
                <a:lnTo>
                  <a:pt x="2" y="139"/>
                </a:lnTo>
                <a:lnTo>
                  <a:pt x="3" y="140"/>
                </a:lnTo>
                <a:lnTo>
                  <a:pt x="6" y="139"/>
                </a:lnTo>
                <a:lnTo>
                  <a:pt x="10" y="137"/>
                </a:lnTo>
                <a:lnTo>
                  <a:pt x="27"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3" name="Freeform 150"/>
          <p:cNvSpPr/>
          <p:nvPr userDrawn="1"/>
        </p:nvSpPr>
        <p:spPr bwMode="auto">
          <a:xfrm>
            <a:off x="8447088" y="3861199"/>
            <a:ext cx="95250" cy="154781"/>
          </a:xfrm>
          <a:custGeom>
            <a:avLst/>
            <a:gdLst>
              <a:gd name="T0" fmla="*/ 2147483646 w 60"/>
              <a:gd name="T1" fmla="*/ 2147483646 h 130"/>
              <a:gd name="T2" fmla="*/ 2147483646 w 60"/>
              <a:gd name="T3" fmla="*/ 2147483646 h 130"/>
              <a:gd name="T4" fmla="*/ 2147483646 w 60"/>
              <a:gd name="T5" fmla="*/ 2147483646 h 130"/>
              <a:gd name="T6" fmla="*/ 2147483646 w 60"/>
              <a:gd name="T7" fmla="*/ 0 h 130"/>
              <a:gd name="T8" fmla="*/ 2147483646 w 60"/>
              <a:gd name="T9" fmla="*/ 0 h 130"/>
              <a:gd name="T10" fmla="*/ 2147483646 w 60"/>
              <a:gd name="T11" fmla="*/ 0 h 130"/>
              <a:gd name="T12" fmla="*/ 2147483646 w 60"/>
              <a:gd name="T13" fmla="*/ 0 h 130"/>
              <a:gd name="T14" fmla="*/ 2147483646 w 60"/>
              <a:gd name="T15" fmla="*/ 2147483646 h 130"/>
              <a:gd name="T16" fmla="*/ 0 w 60"/>
              <a:gd name="T17" fmla="*/ 2147483646 h 130"/>
              <a:gd name="T18" fmla="*/ 0 w 60"/>
              <a:gd name="T19" fmla="*/ 2147483646 h 130"/>
              <a:gd name="T20" fmla="*/ 0 w 60"/>
              <a:gd name="T21" fmla="*/ 2147483646 h 130"/>
              <a:gd name="T22" fmla="*/ 2147483646 w 60"/>
              <a:gd name="T23" fmla="*/ 2147483646 h 130"/>
              <a:gd name="T24" fmla="*/ 2147483646 w 60"/>
              <a:gd name="T25" fmla="*/ 2147483646 h 130"/>
              <a:gd name="T26" fmla="*/ 2147483646 w 60"/>
              <a:gd name="T27" fmla="*/ 2147483646 h 130"/>
              <a:gd name="T28" fmla="*/ 2147483646 w 60"/>
              <a:gd name="T29" fmla="*/ 2147483646 h 130"/>
              <a:gd name="T30" fmla="*/ 2147483646 w 60"/>
              <a:gd name="T31" fmla="*/ 2147483646 h 130"/>
              <a:gd name="T32" fmla="*/ 2147483646 w 60"/>
              <a:gd name="T33" fmla="*/ 2147483646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130">
                <a:moveTo>
                  <a:pt x="60" y="6"/>
                </a:moveTo>
                <a:lnTo>
                  <a:pt x="60" y="6"/>
                </a:lnTo>
                <a:lnTo>
                  <a:pt x="60" y="3"/>
                </a:lnTo>
                <a:lnTo>
                  <a:pt x="58" y="0"/>
                </a:lnTo>
                <a:lnTo>
                  <a:pt x="53" y="0"/>
                </a:lnTo>
                <a:lnTo>
                  <a:pt x="51" y="3"/>
                </a:lnTo>
                <a:lnTo>
                  <a:pt x="0" y="124"/>
                </a:lnTo>
                <a:lnTo>
                  <a:pt x="0" y="127"/>
                </a:lnTo>
                <a:lnTo>
                  <a:pt x="2" y="130"/>
                </a:lnTo>
                <a:lnTo>
                  <a:pt x="6" y="130"/>
                </a:lnTo>
                <a:lnTo>
                  <a:pt x="8" y="127"/>
                </a:lnTo>
                <a:lnTo>
                  <a:pt x="60" y="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4" name="Freeform 151"/>
          <p:cNvSpPr/>
          <p:nvPr userDrawn="1"/>
        </p:nvSpPr>
        <p:spPr bwMode="auto">
          <a:xfrm>
            <a:off x="8682038" y="3845720"/>
            <a:ext cx="209550" cy="65485"/>
          </a:xfrm>
          <a:custGeom>
            <a:avLst/>
            <a:gdLst>
              <a:gd name="T0" fmla="*/ 2147483646 w 132"/>
              <a:gd name="T1" fmla="*/ 0 h 55"/>
              <a:gd name="T2" fmla="*/ 2147483646 w 132"/>
              <a:gd name="T3" fmla="*/ 0 h 55"/>
              <a:gd name="T4" fmla="*/ 2147483646 w 132"/>
              <a:gd name="T5" fmla="*/ 0 h 55"/>
              <a:gd name="T6" fmla="*/ 0 w 132"/>
              <a:gd name="T7" fmla="*/ 2147483646 h 55"/>
              <a:gd name="T8" fmla="*/ 0 w 132"/>
              <a:gd name="T9" fmla="*/ 2147483646 h 55"/>
              <a:gd name="T10" fmla="*/ 0 w 132"/>
              <a:gd name="T11" fmla="*/ 2147483646 h 55"/>
              <a:gd name="T12" fmla="*/ 0 w 132"/>
              <a:gd name="T13" fmla="*/ 2147483646 h 55"/>
              <a:gd name="T14" fmla="*/ 2147483646 w 132"/>
              <a:gd name="T15" fmla="*/ 2147483646 h 55"/>
              <a:gd name="T16" fmla="*/ 2147483646 w 132"/>
              <a:gd name="T17" fmla="*/ 2147483646 h 55"/>
              <a:gd name="T18" fmla="*/ 2147483646 w 132"/>
              <a:gd name="T19" fmla="*/ 2147483646 h 55"/>
              <a:gd name="T20" fmla="*/ 2147483646 w 132"/>
              <a:gd name="T21" fmla="*/ 2147483646 h 55"/>
              <a:gd name="T22" fmla="*/ 2147483646 w 132"/>
              <a:gd name="T23" fmla="*/ 2147483646 h 55"/>
              <a:gd name="T24" fmla="*/ 2147483646 w 132"/>
              <a:gd name="T25" fmla="*/ 2147483646 h 55"/>
              <a:gd name="T26" fmla="*/ 2147483646 w 132"/>
              <a:gd name="T27" fmla="*/ 2147483646 h 55"/>
              <a:gd name="T28" fmla="*/ 2147483646 w 132"/>
              <a:gd name="T29" fmla="*/ 2147483646 h 55"/>
              <a:gd name="T30" fmla="*/ 2147483646 w 132"/>
              <a:gd name="T31" fmla="*/ 2147483646 h 55"/>
              <a:gd name="T32" fmla="*/ 2147483646 w 132"/>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55">
                <a:moveTo>
                  <a:pt x="5" y="0"/>
                </a:moveTo>
                <a:lnTo>
                  <a:pt x="5" y="0"/>
                </a:lnTo>
                <a:lnTo>
                  <a:pt x="2" y="0"/>
                </a:lnTo>
                <a:lnTo>
                  <a:pt x="0" y="2"/>
                </a:lnTo>
                <a:lnTo>
                  <a:pt x="0" y="6"/>
                </a:lnTo>
                <a:lnTo>
                  <a:pt x="2" y="8"/>
                </a:lnTo>
                <a:lnTo>
                  <a:pt x="127" y="55"/>
                </a:lnTo>
                <a:lnTo>
                  <a:pt x="130" y="55"/>
                </a:lnTo>
                <a:lnTo>
                  <a:pt x="132" y="53"/>
                </a:lnTo>
                <a:lnTo>
                  <a:pt x="132" y="50"/>
                </a:lnTo>
                <a:lnTo>
                  <a:pt x="130" y="47"/>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5" name="Freeform 152"/>
          <p:cNvSpPr/>
          <p:nvPr userDrawn="1"/>
        </p:nvSpPr>
        <p:spPr bwMode="auto">
          <a:xfrm>
            <a:off x="8682039" y="3818336"/>
            <a:ext cx="222250" cy="39290"/>
          </a:xfrm>
          <a:custGeom>
            <a:avLst/>
            <a:gdLst>
              <a:gd name="T0" fmla="*/ 2147483646 w 140"/>
              <a:gd name="T1" fmla="*/ 0 h 33"/>
              <a:gd name="T2" fmla="*/ 2147483646 w 140"/>
              <a:gd name="T3" fmla="*/ 0 h 33"/>
              <a:gd name="T4" fmla="*/ 2147483646 w 140"/>
              <a:gd name="T5" fmla="*/ 0 h 33"/>
              <a:gd name="T6" fmla="*/ 0 w 140"/>
              <a:gd name="T7" fmla="*/ 2147483646 h 33"/>
              <a:gd name="T8" fmla="*/ 0 w 140"/>
              <a:gd name="T9" fmla="*/ 2147483646 h 33"/>
              <a:gd name="T10" fmla="*/ 0 w 140"/>
              <a:gd name="T11" fmla="*/ 2147483646 h 33"/>
              <a:gd name="T12" fmla="*/ 2147483646 w 140"/>
              <a:gd name="T13" fmla="*/ 2147483646 h 33"/>
              <a:gd name="T14" fmla="*/ 2147483646 w 140"/>
              <a:gd name="T15" fmla="*/ 2147483646 h 33"/>
              <a:gd name="T16" fmla="*/ 2147483646 w 140"/>
              <a:gd name="T17" fmla="*/ 2147483646 h 33"/>
              <a:gd name="T18" fmla="*/ 2147483646 w 140"/>
              <a:gd name="T19" fmla="*/ 2147483646 h 33"/>
              <a:gd name="T20" fmla="*/ 2147483646 w 140"/>
              <a:gd name="T21" fmla="*/ 2147483646 h 33"/>
              <a:gd name="T22" fmla="*/ 2147483646 w 140"/>
              <a:gd name="T23" fmla="*/ 2147483646 h 33"/>
              <a:gd name="T24" fmla="*/ 2147483646 w 140"/>
              <a:gd name="T25" fmla="*/ 2147483646 h 33"/>
              <a:gd name="T26" fmla="*/ 2147483646 w 140"/>
              <a:gd name="T27" fmla="*/ 2147483646 h 33"/>
              <a:gd name="T28" fmla="*/ 2147483646 w 140"/>
              <a:gd name="T29" fmla="*/ 2147483646 h 33"/>
              <a:gd name="T30" fmla="*/ 2147483646 w 140"/>
              <a:gd name="T31" fmla="*/ 2147483646 h 33"/>
              <a:gd name="T32" fmla="*/ 2147483646 w 140"/>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33">
                <a:moveTo>
                  <a:pt x="5" y="0"/>
                </a:moveTo>
                <a:lnTo>
                  <a:pt x="5" y="0"/>
                </a:lnTo>
                <a:lnTo>
                  <a:pt x="2" y="0"/>
                </a:lnTo>
                <a:lnTo>
                  <a:pt x="0" y="4"/>
                </a:lnTo>
                <a:lnTo>
                  <a:pt x="2" y="7"/>
                </a:lnTo>
                <a:lnTo>
                  <a:pt x="3" y="8"/>
                </a:lnTo>
                <a:lnTo>
                  <a:pt x="135" y="33"/>
                </a:lnTo>
                <a:lnTo>
                  <a:pt x="138" y="33"/>
                </a:lnTo>
                <a:lnTo>
                  <a:pt x="140" y="29"/>
                </a:lnTo>
                <a:lnTo>
                  <a:pt x="138" y="26"/>
                </a:lnTo>
                <a:lnTo>
                  <a:pt x="137" y="25"/>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6" name="Freeform 153"/>
          <p:cNvSpPr/>
          <p:nvPr userDrawn="1"/>
        </p:nvSpPr>
        <p:spPr bwMode="auto">
          <a:xfrm>
            <a:off x="8666164" y="3789760"/>
            <a:ext cx="225425" cy="19050"/>
          </a:xfrm>
          <a:custGeom>
            <a:avLst/>
            <a:gdLst>
              <a:gd name="T0" fmla="*/ 2147483646 w 142"/>
              <a:gd name="T1" fmla="*/ 2147483646 h 16"/>
              <a:gd name="T2" fmla="*/ 2147483646 w 142"/>
              <a:gd name="T3" fmla="*/ 2147483646 h 16"/>
              <a:gd name="T4" fmla="*/ 2147483646 w 142"/>
              <a:gd name="T5" fmla="*/ 2147483646 h 16"/>
              <a:gd name="T6" fmla="*/ 0 w 142"/>
              <a:gd name="T7" fmla="*/ 2147483646 h 16"/>
              <a:gd name="T8" fmla="*/ 0 w 142"/>
              <a:gd name="T9" fmla="*/ 2147483646 h 16"/>
              <a:gd name="T10" fmla="*/ 0 w 142"/>
              <a:gd name="T11" fmla="*/ 2147483646 h 16"/>
              <a:gd name="T12" fmla="*/ 2147483646 w 142"/>
              <a:gd name="T13" fmla="*/ 2147483646 h 16"/>
              <a:gd name="T14" fmla="*/ 2147483646 w 142"/>
              <a:gd name="T15" fmla="*/ 2147483646 h 16"/>
              <a:gd name="T16" fmla="*/ 2147483646 w 142"/>
              <a:gd name="T17" fmla="*/ 2147483646 h 16"/>
              <a:gd name="T18" fmla="*/ 2147483646 w 142"/>
              <a:gd name="T19" fmla="*/ 2147483646 h 16"/>
              <a:gd name="T20" fmla="*/ 2147483646 w 142"/>
              <a:gd name="T21" fmla="*/ 2147483646 h 16"/>
              <a:gd name="T22" fmla="*/ 2147483646 w 142"/>
              <a:gd name="T23" fmla="*/ 2147483646 h 16"/>
              <a:gd name="T24" fmla="*/ 2147483646 w 142"/>
              <a:gd name="T25" fmla="*/ 2147483646 h 16"/>
              <a:gd name="T26" fmla="*/ 2147483646 w 142"/>
              <a:gd name="T27" fmla="*/ 2147483646 h 16"/>
              <a:gd name="T28" fmla="*/ 2147483646 w 142"/>
              <a:gd name="T29" fmla="*/ 2147483646 h 16"/>
              <a:gd name="T30" fmla="*/ 2147483646 w 142"/>
              <a:gd name="T31" fmla="*/ 0 h 16"/>
              <a:gd name="T32" fmla="*/ 2147483646 w 142"/>
              <a:gd name="T33" fmla="*/ 2147483646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 h="16">
                <a:moveTo>
                  <a:pt x="5" y="8"/>
                </a:moveTo>
                <a:lnTo>
                  <a:pt x="5" y="8"/>
                </a:lnTo>
                <a:lnTo>
                  <a:pt x="2" y="10"/>
                </a:lnTo>
                <a:lnTo>
                  <a:pt x="0" y="13"/>
                </a:lnTo>
                <a:lnTo>
                  <a:pt x="2" y="16"/>
                </a:lnTo>
                <a:lnTo>
                  <a:pt x="5" y="16"/>
                </a:lnTo>
                <a:lnTo>
                  <a:pt x="139" y="10"/>
                </a:lnTo>
                <a:lnTo>
                  <a:pt x="140" y="8"/>
                </a:lnTo>
                <a:lnTo>
                  <a:pt x="142" y="5"/>
                </a:lnTo>
                <a:lnTo>
                  <a:pt x="140" y="2"/>
                </a:lnTo>
                <a:lnTo>
                  <a:pt x="137" y="0"/>
                </a:lnTo>
                <a:lnTo>
                  <a:pt x="5" y="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7" name="Freeform 154"/>
          <p:cNvSpPr/>
          <p:nvPr userDrawn="1"/>
        </p:nvSpPr>
        <p:spPr bwMode="auto">
          <a:xfrm>
            <a:off x="8648700" y="3744516"/>
            <a:ext cx="217488" cy="51197"/>
          </a:xfrm>
          <a:custGeom>
            <a:avLst/>
            <a:gdLst>
              <a:gd name="T0" fmla="*/ 2147483646 w 137"/>
              <a:gd name="T1" fmla="*/ 2147483646 h 43"/>
              <a:gd name="T2" fmla="*/ 2147483646 w 137"/>
              <a:gd name="T3" fmla="*/ 2147483646 h 43"/>
              <a:gd name="T4" fmla="*/ 0 w 137"/>
              <a:gd name="T5" fmla="*/ 2147483646 h 43"/>
              <a:gd name="T6" fmla="*/ 0 w 137"/>
              <a:gd name="T7" fmla="*/ 2147483646 h 43"/>
              <a:gd name="T8" fmla="*/ 0 w 137"/>
              <a:gd name="T9" fmla="*/ 2147483646 h 43"/>
              <a:gd name="T10" fmla="*/ 0 w 137"/>
              <a:gd name="T11" fmla="*/ 2147483646 h 43"/>
              <a:gd name="T12" fmla="*/ 2147483646 w 137"/>
              <a:gd name="T13" fmla="*/ 2147483646 h 43"/>
              <a:gd name="T14" fmla="*/ 2147483646 w 137"/>
              <a:gd name="T15" fmla="*/ 2147483646 h 43"/>
              <a:gd name="T16" fmla="*/ 2147483646 w 137"/>
              <a:gd name="T17" fmla="*/ 2147483646 h 43"/>
              <a:gd name="T18" fmla="*/ 2147483646 w 137"/>
              <a:gd name="T19" fmla="*/ 2147483646 h 43"/>
              <a:gd name="T20" fmla="*/ 2147483646 w 137"/>
              <a:gd name="T21" fmla="*/ 2147483646 h 43"/>
              <a:gd name="T22" fmla="*/ 2147483646 w 137"/>
              <a:gd name="T23" fmla="*/ 2147483646 h 43"/>
              <a:gd name="T24" fmla="*/ 2147483646 w 137"/>
              <a:gd name="T25" fmla="*/ 2147483646 h 43"/>
              <a:gd name="T26" fmla="*/ 2147483646 w 137"/>
              <a:gd name="T27" fmla="*/ 2147483646 h 43"/>
              <a:gd name="T28" fmla="*/ 2147483646 w 137"/>
              <a:gd name="T29" fmla="*/ 0 h 43"/>
              <a:gd name="T30" fmla="*/ 2147483646 w 137"/>
              <a:gd name="T31" fmla="*/ 0 h 43"/>
              <a:gd name="T32" fmla="*/ 2147483646 w 137"/>
              <a:gd name="T33" fmla="*/ 2147483646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43">
                <a:moveTo>
                  <a:pt x="3" y="35"/>
                </a:moveTo>
                <a:lnTo>
                  <a:pt x="3" y="35"/>
                </a:lnTo>
                <a:lnTo>
                  <a:pt x="0" y="37"/>
                </a:lnTo>
                <a:lnTo>
                  <a:pt x="0" y="40"/>
                </a:lnTo>
                <a:lnTo>
                  <a:pt x="2" y="43"/>
                </a:lnTo>
                <a:lnTo>
                  <a:pt x="5" y="43"/>
                </a:lnTo>
                <a:lnTo>
                  <a:pt x="134" y="8"/>
                </a:lnTo>
                <a:lnTo>
                  <a:pt x="135" y="6"/>
                </a:lnTo>
                <a:lnTo>
                  <a:pt x="137" y="3"/>
                </a:lnTo>
                <a:lnTo>
                  <a:pt x="134" y="0"/>
                </a:lnTo>
                <a:lnTo>
                  <a:pt x="130" y="0"/>
                </a:lnTo>
                <a:lnTo>
                  <a:pt x="3" y="3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8" name="Freeform 155"/>
          <p:cNvSpPr/>
          <p:nvPr userDrawn="1"/>
        </p:nvSpPr>
        <p:spPr bwMode="auto">
          <a:xfrm>
            <a:off x="7658101" y="3767139"/>
            <a:ext cx="163513" cy="122635"/>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0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0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16" y="15"/>
                </a:moveTo>
                <a:lnTo>
                  <a:pt x="16" y="15"/>
                </a:lnTo>
                <a:lnTo>
                  <a:pt x="24" y="8"/>
                </a:lnTo>
                <a:lnTo>
                  <a:pt x="34" y="5"/>
                </a:lnTo>
                <a:lnTo>
                  <a:pt x="44" y="2"/>
                </a:lnTo>
                <a:lnTo>
                  <a:pt x="53" y="0"/>
                </a:lnTo>
                <a:lnTo>
                  <a:pt x="63" y="2"/>
                </a:lnTo>
                <a:lnTo>
                  <a:pt x="72" y="5"/>
                </a:lnTo>
                <a:lnTo>
                  <a:pt x="81" y="10"/>
                </a:lnTo>
                <a:lnTo>
                  <a:pt x="89" y="16"/>
                </a:lnTo>
                <a:lnTo>
                  <a:pt x="95" y="24"/>
                </a:lnTo>
                <a:lnTo>
                  <a:pt x="100" y="34"/>
                </a:lnTo>
                <a:lnTo>
                  <a:pt x="103" y="43"/>
                </a:lnTo>
                <a:lnTo>
                  <a:pt x="103" y="53"/>
                </a:lnTo>
                <a:lnTo>
                  <a:pt x="101" y="63"/>
                </a:lnTo>
                <a:lnTo>
                  <a:pt x="100" y="72"/>
                </a:lnTo>
                <a:lnTo>
                  <a:pt x="95" y="80"/>
                </a:lnTo>
                <a:lnTo>
                  <a:pt x="87" y="88"/>
                </a:lnTo>
                <a:lnTo>
                  <a:pt x="79" y="95"/>
                </a:lnTo>
                <a:lnTo>
                  <a:pt x="71" y="100"/>
                </a:lnTo>
                <a:lnTo>
                  <a:pt x="61" y="103"/>
                </a:lnTo>
                <a:lnTo>
                  <a:pt x="52" y="103"/>
                </a:lnTo>
                <a:lnTo>
                  <a:pt x="42" y="103"/>
                </a:lnTo>
                <a:lnTo>
                  <a:pt x="32" y="100"/>
                </a:lnTo>
                <a:lnTo>
                  <a:pt x="23" y="95"/>
                </a:lnTo>
                <a:lnTo>
                  <a:pt x="15" y="87"/>
                </a:lnTo>
                <a:lnTo>
                  <a:pt x="8" y="79"/>
                </a:lnTo>
                <a:lnTo>
                  <a:pt x="3" y="71"/>
                </a:lnTo>
                <a:lnTo>
                  <a:pt x="2" y="61"/>
                </a:lnTo>
                <a:lnTo>
                  <a:pt x="0" y="51"/>
                </a:lnTo>
                <a:lnTo>
                  <a:pt x="2" y="42"/>
                </a:lnTo>
                <a:lnTo>
                  <a:pt x="5" y="32"/>
                </a:lnTo>
                <a:lnTo>
                  <a:pt x="10" y="23"/>
                </a:lnTo>
                <a:lnTo>
                  <a:pt x="16" y="1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69" name="Freeform 156"/>
          <p:cNvSpPr/>
          <p:nvPr userDrawn="1"/>
        </p:nvSpPr>
        <p:spPr bwMode="auto">
          <a:xfrm>
            <a:off x="7935914" y="3613549"/>
            <a:ext cx="104775" cy="77390"/>
          </a:xfrm>
          <a:custGeom>
            <a:avLst/>
            <a:gdLst>
              <a:gd name="T0" fmla="*/ 2147483646 w 66"/>
              <a:gd name="T1" fmla="*/ 2147483646 h 65"/>
              <a:gd name="T2" fmla="*/ 2147483646 w 66"/>
              <a:gd name="T3" fmla="*/ 2147483646 h 65"/>
              <a:gd name="T4" fmla="*/ 2147483646 w 66"/>
              <a:gd name="T5" fmla="*/ 2147483646 h 65"/>
              <a:gd name="T6" fmla="*/ 2147483646 w 66"/>
              <a:gd name="T7" fmla="*/ 2147483646 h 65"/>
              <a:gd name="T8" fmla="*/ 2147483646 w 66"/>
              <a:gd name="T9" fmla="*/ 0 h 65"/>
              <a:gd name="T10" fmla="*/ 2147483646 w 66"/>
              <a:gd name="T11" fmla="*/ 0 h 65"/>
              <a:gd name="T12" fmla="*/ 2147483646 w 66"/>
              <a:gd name="T13" fmla="*/ 0 h 65"/>
              <a:gd name="T14" fmla="*/ 2147483646 w 66"/>
              <a:gd name="T15" fmla="*/ 2147483646 h 65"/>
              <a:gd name="T16" fmla="*/ 2147483646 w 66"/>
              <a:gd name="T17" fmla="*/ 2147483646 h 65"/>
              <a:gd name="T18" fmla="*/ 2147483646 w 66"/>
              <a:gd name="T19" fmla="*/ 2147483646 h 65"/>
              <a:gd name="T20" fmla="*/ 2147483646 w 66"/>
              <a:gd name="T21" fmla="*/ 2147483646 h 65"/>
              <a:gd name="T22" fmla="*/ 2147483646 w 66"/>
              <a:gd name="T23" fmla="*/ 2147483646 h 65"/>
              <a:gd name="T24" fmla="*/ 2147483646 w 66"/>
              <a:gd name="T25" fmla="*/ 2147483646 h 65"/>
              <a:gd name="T26" fmla="*/ 2147483646 w 66"/>
              <a:gd name="T27" fmla="*/ 2147483646 h 65"/>
              <a:gd name="T28" fmla="*/ 2147483646 w 66"/>
              <a:gd name="T29" fmla="*/ 2147483646 h 65"/>
              <a:gd name="T30" fmla="*/ 2147483646 w 66"/>
              <a:gd name="T31" fmla="*/ 2147483646 h 65"/>
              <a:gd name="T32" fmla="*/ 2147483646 w 66"/>
              <a:gd name="T33" fmla="*/ 2147483646 h 65"/>
              <a:gd name="T34" fmla="*/ 2147483646 w 66"/>
              <a:gd name="T35" fmla="*/ 2147483646 h 65"/>
              <a:gd name="T36" fmla="*/ 2147483646 w 66"/>
              <a:gd name="T37" fmla="*/ 2147483646 h 65"/>
              <a:gd name="T38" fmla="*/ 2147483646 w 66"/>
              <a:gd name="T39" fmla="*/ 2147483646 h 65"/>
              <a:gd name="T40" fmla="*/ 2147483646 w 66"/>
              <a:gd name="T41" fmla="*/ 2147483646 h 65"/>
              <a:gd name="T42" fmla="*/ 2147483646 w 66"/>
              <a:gd name="T43" fmla="*/ 2147483646 h 65"/>
              <a:gd name="T44" fmla="*/ 2147483646 w 66"/>
              <a:gd name="T45" fmla="*/ 2147483646 h 65"/>
              <a:gd name="T46" fmla="*/ 2147483646 w 66"/>
              <a:gd name="T47" fmla="*/ 2147483646 h 65"/>
              <a:gd name="T48" fmla="*/ 2147483646 w 66"/>
              <a:gd name="T49" fmla="*/ 2147483646 h 65"/>
              <a:gd name="T50" fmla="*/ 2147483646 w 66"/>
              <a:gd name="T51" fmla="*/ 2147483646 h 65"/>
              <a:gd name="T52" fmla="*/ 2147483646 w 66"/>
              <a:gd name="T53" fmla="*/ 2147483646 h 65"/>
              <a:gd name="T54" fmla="*/ 2147483646 w 66"/>
              <a:gd name="T55" fmla="*/ 2147483646 h 65"/>
              <a:gd name="T56" fmla="*/ 2147483646 w 66"/>
              <a:gd name="T57" fmla="*/ 2147483646 h 65"/>
              <a:gd name="T58" fmla="*/ 2147483646 w 66"/>
              <a:gd name="T59" fmla="*/ 2147483646 h 65"/>
              <a:gd name="T60" fmla="*/ 2147483646 w 66"/>
              <a:gd name="T61" fmla="*/ 2147483646 h 65"/>
              <a:gd name="T62" fmla="*/ 2147483646 w 66"/>
              <a:gd name="T63" fmla="*/ 2147483646 h 65"/>
              <a:gd name="T64" fmla="*/ 0 w 66"/>
              <a:gd name="T65" fmla="*/ 2147483646 h 65"/>
              <a:gd name="T66" fmla="*/ 2147483646 w 66"/>
              <a:gd name="T67" fmla="*/ 2147483646 h 65"/>
              <a:gd name="T68" fmla="*/ 2147483646 w 66"/>
              <a:gd name="T69" fmla="*/ 2147483646 h 65"/>
              <a:gd name="T70" fmla="*/ 2147483646 w 66"/>
              <a:gd name="T71" fmla="*/ 2147483646 h 65"/>
              <a:gd name="T72" fmla="*/ 2147483646 w 66"/>
              <a:gd name="T73" fmla="*/ 2147483646 h 65"/>
              <a:gd name="T74" fmla="*/ 2147483646 w 66"/>
              <a:gd name="T75" fmla="*/ 2147483646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5">
                <a:moveTo>
                  <a:pt x="10" y="10"/>
                </a:moveTo>
                <a:lnTo>
                  <a:pt x="10" y="10"/>
                </a:lnTo>
                <a:lnTo>
                  <a:pt x="16" y="5"/>
                </a:lnTo>
                <a:lnTo>
                  <a:pt x="21" y="2"/>
                </a:lnTo>
                <a:lnTo>
                  <a:pt x="28" y="0"/>
                </a:lnTo>
                <a:lnTo>
                  <a:pt x="34" y="0"/>
                </a:lnTo>
                <a:lnTo>
                  <a:pt x="41" y="0"/>
                </a:lnTo>
                <a:lnTo>
                  <a:pt x="45" y="2"/>
                </a:lnTo>
                <a:lnTo>
                  <a:pt x="52" y="5"/>
                </a:lnTo>
                <a:lnTo>
                  <a:pt x="57" y="10"/>
                </a:lnTo>
                <a:lnTo>
                  <a:pt x="62" y="15"/>
                </a:lnTo>
                <a:lnTo>
                  <a:pt x="63" y="21"/>
                </a:lnTo>
                <a:lnTo>
                  <a:pt x="65" y="28"/>
                </a:lnTo>
                <a:lnTo>
                  <a:pt x="66" y="33"/>
                </a:lnTo>
                <a:lnTo>
                  <a:pt x="65" y="39"/>
                </a:lnTo>
                <a:lnTo>
                  <a:pt x="63" y="45"/>
                </a:lnTo>
                <a:lnTo>
                  <a:pt x="60" y="50"/>
                </a:lnTo>
                <a:lnTo>
                  <a:pt x="55" y="57"/>
                </a:lnTo>
                <a:lnTo>
                  <a:pt x="50" y="60"/>
                </a:lnTo>
                <a:lnTo>
                  <a:pt x="45" y="63"/>
                </a:lnTo>
                <a:lnTo>
                  <a:pt x="39" y="65"/>
                </a:lnTo>
                <a:lnTo>
                  <a:pt x="33" y="65"/>
                </a:lnTo>
                <a:lnTo>
                  <a:pt x="26" y="65"/>
                </a:lnTo>
                <a:lnTo>
                  <a:pt x="20" y="63"/>
                </a:lnTo>
                <a:lnTo>
                  <a:pt x="15" y="60"/>
                </a:lnTo>
                <a:lnTo>
                  <a:pt x="10" y="55"/>
                </a:lnTo>
                <a:lnTo>
                  <a:pt x="5" y="50"/>
                </a:lnTo>
                <a:lnTo>
                  <a:pt x="4" y="44"/>
                </a:lnTo>
                <a:lnTo>
                  <a:pt x="2" y="39"/>
                </a:lnTo>
                <a:lnTo>
                  <a:pt x="0" y="33"/>
                </a:lnTo>
                <a:lnTo>
                  <a:pt x="2" y="26"/>
                </a:lnTo>
                <a:lnTo>
                  <a:pt x="4" y="20"/>
                </a:lnTo>
                <a:lnTo>
                  <a:pt x="7" y="15"/>
                </a:lnTo>
                <a:lnTo>
                  <a:pt x="10" y="1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0" name="Freeform 157"/>
          <p:cNvSpPr/>
          <p:nvPr userDrawn="1"/>
        </p:nvSpPr>
        <p:spPr bwMode="auto">
          <a:xfrm>
            <a:off x="7780339" y="3669506"/>
            <a:ext cx="180975" cy="134541"/>
          </a:xfrm>
          <a:custGeom>
            <a:avLst/>
            <a:gdLst>
              <a:gd name="T0" fmla="*/ 2147483646 w 114"/>
              <a:gd name="T1" fmla="*/ 2147483646 h 113"/>
              <a:gd name="T2" fmla="*/ 2147483646 w 114"/>
              <a:gd name="T3" fmla="*/ 2147483646 h 113"/>
              <a:gd name="T4" fmla="*/ 2147483646 w 114"/>
              <a:gd name="T5" fmla="*/ 2147483646 h 113"/>
              <a:gd name="T6" fmla="*/ 2147483646 w 114"/>
              <a:gd name="T7" fmla="*/ 0 h 113"/>
              <a:gd name="T8" fmla="*/ 2147483646 w 114"/>
              <a:gd name="T9" fmla="*/ 2147483646 h 113"/>
              <a:gd name="T10" fmla="*/ 2147483646 w 114"/>
              <a:gd name="T11" fmla="*/ 2147483646 h 113"/>
              <a:gd name="T12" fmla="*/ 2147483646 w 114"/>
              <a:gd name="T13" fmla="*/ 2147483646 h 113"/>
              <a:gd name="T14" fmla="*/ 2147483646 w 114"/>
              <a:gd name="T15" fmla="*/ 2147483646 h 113"/>
              <a:gd name="T16" fmla="*/ 2147483646 w 114"/>
              <a:gd name="T17" fmla="*/ 2147483646 h 113"/>
              <a:gd name="T18" fmla="*/ 2147483646 w 114"/>
              <a:gd name="T19" fmla="*/ 2147483646 h 113"/>
              <a:gd name="T20" fmla="*/ 2147483646 w 114"/>
              <a:gd name="T21" fmla="*/ 2147483646 h 113"/>
              <a:gd name="T22" fmla="*/ 2147483646 w 114"/>
              <a:gd name="T23" fmla="*/ 2147483646 h 113"/>
              <a:gd name="T24" fmla="*/ 2147483646 w 114"/>
              <a:gd name="T25" fmla="*/ 2147483646 h 113"/>
              <a:gd name="T26" fmla="*/ 2147483646 w 114"/>
              <a:gd name="T27" fmla="*/ 2147483646 h 113"/>
              <a:gd name="T28" fmla="*/ 2147483646 w 114"/>
              <a:gd name="T29" fmla="*/ 2147483646 h 113"/>
              <a:gd name="T30" fmla="*/ 2147483646 w 114"/>
              <a:gd name="T31" fmla="*/ 2147483646 h 113"/>
              <a:gd name="T32" fmla="*/ 2147483646 w 114"/>
              <a:gd name="T33" fmla="*/ 2147483646 h 113"/>
              <a:gd name="T34" fmla="*/ 2147483646 w 114"/>
              <a:gd name="T35" fmla="*/ 2147483646 h 113"/>
              <a:gd name="T36" fmla="*/ 2147483646 w 114"/>
              <a:gd name="T37" fmla="*/ 2147483646 h 113"/>
              <a:gd name="T38" fmla="*/ 2147483646 w 114"/>
              <a:gd name="T39" fmla="*/ 2147483646 h 113"/>
              <a:gd name="T40" fmla="*/ 0 w 114"/>
              <a:gd name="T41" fmla="*/ 2147483646 h 113"/>
              <a:gd name="T42" fmla="*/ 0 w 114"/>
              <a:gd name="T43" fmla="*/ 2147483646 h 113"/>
              <a:gd name="T44" fmla="*/ 0 w 114"/>
              <a:gd name="T45" fmla="*/ 2147483646 h 113"/>
              <a:gd name="T46" fmla="*/ 2147483646 w 114"/>
              <a:gd name="T47" fmla="*/ 2147483646 h 113"/>
              <a:gd name="T48" fmla="*/ 2147483646 w 114"/>
              <a:gd name="T49" fmla="*/ 2147483646 h 1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4" h="113">
                <a:moveTo>
                  <a:pt x="103" y="3"/>
                </a:moveTo>
                <a:lnTo>
                  <a:pt x="103" y="3"/>
                </a:lnTo>
                <a:lnTo>
                  <a:pt x="105" y="2"/>
                </a:lnTo>
                <a:lnTo>
                  <a:pt x="108" y="0"/>
                </a:lnTo>
                <a:lnTo>
                  <a:pt x="111" y="2"/>
                </a:lnTo>
                <a:lnTo>
                  <a:pt x="113" y="3"/>
                </a:lnTo>
                <a:lnTo>
                  <a:pt x="114" y="5"/>
                </a:lnTo>
                <a:lnTo>
                  <a:pt x="114" y="8"/>
                </a:lnTo>
                <a:lnTo>
                  <a:pt x="114" y="11"/>
                </a:lnTo>
                <a:lnTo>
                  <a:pt x="113" y="13"/>
                </a:lnTo>
                <a:lnTo>
                  <a:pt x="12" y="111"/>
                </a:lnTo>
                <a:lnTo>
                  <a:pt x="10" y="111"/>
                </a:lnTo>
                <a:lnTo>
                  <a:pt x="7" y="113"/>
                </a:lnTo>
                <a:lnTo>
                  <a:pt x="4" y="111"/>
                </a:lnTo>
                <a:lnTo>
                  <a:pt x="2" y="109"/>
                </a:lnTo>
                <a:lnTo>
                  <a:pt x="0" y="108"/>
                </a:lnTo>
                <a:lnTo>
                  <a:pt x="0" y="105"/>
                </a:lnTo>
                <a:lnTo>
                  <a:pt x="0" y="103"/>
                </a:lnTo>
                <a:lnTo>
                  <a:pt x="2" y="100"/>
                </a:lnTo>
                <a:lnTo>
                  <a:pt x="103"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1" name="Freeform 158"/>
          <p:cNvSpPr/>
          <p:nvPr userDrawn="1"/>
        </p:nvSpPr>
        <p:spPr bwMode="auto">
          <a:xfrm>
            <a:off x="7589838" y="3871913"/>
            <a:ext cx="127000" cy="144066"/>
          </a:xfrm>
          <a:custGeom>
            <a:avLst/>
            <a:gdLst>
              <a:gd name="T0" fmla="*/ 2147483646 w 80"/>
              <a:gd name="T1" fmla="*/ 2147483646 h 121"/>
              <a:gd name="T2" fmla="*/ 2147483646 w 80"/>
              <a:gd name="T3" fmla="*/ 2147483646 h 121"/>
              <a:gd name="T4" fmla="*/ 2147483646 w 80"/>
              <a:gd name="T5" fmla="*/ 0 h 121"/>
              <a:gd name="T6" fmla="*/ 2147483646 w 80"/>
              <a:gd name="T7" fmla="*/ 0 h 121"/>
              <a:gd name="T8" fmla="*/ 2147483646 w 80"/>
              <a:gd name="T9" fmla="*/ 0 h 121"/>
              <a:gd name="T10" fmla="*/ 2147483646 w 80"/>
              <a:gd name="T11" fmla="*/ 0 h 121"/>
              <a:gd name="T12" fmla="*/ 2147483646 w 80"/>
              <a:gd name="T13" fmla="*/ 2147483646 h 121"/>
              <a:gd name="T14" fmla="*/ 2147483646 w 80"/>
              <a:gd name="T15" fmla="*/ 2147483646 h 121"/>
              <a:gd name="T16" fmla="*/ 2147483646 w 80"/>
              <a:gd name="T17" fmla="*/ 2147483646 h 121"/>
              <a:gd name="T18" fmla="*/ 2147483646 w 80"/>
              <a:gd name="T19" fmla="*/ 2147483646 h 121"/>
              <a:gd name="T20" fmla="*/ 2147483646 w 80"/>
              <a:gd name="T21" fmla="*/ 2147483646 h 121"/>
              <a:gd name="T22" fmla="*/ 2147483646 w 80"/>
              <a:gd name="T23" fmla="*/ 2147483646 h 121"/>
              <a:gd name="T24" fmla="*/ 2147483646 w 80"/>
              <a:gd name="T25" fmla="*/ 2147483646 h 121"/>
              <a:gd name="T26" fmla="*/ 2147483646 w 80"/>
              <a:gd name="T27" fmla="*/ 2147483646 h 121"/>
              <a:gd name="T28" fmla="*/ 0 w 80"/>
              <a:gd name="T29" fmla="*/ 2147483646 h 121"/>
              <a:gd name="T30" fmla="*/ 2147483646 w 80"/>
              <a:gd name="T31" fmla="*/ 2147483646 h 121"/>
              <a:gd name="T32" fmla="*/ 2147483646 w 80"/>
              <a:gd name="T33" fmla="*/ 2147483646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121">
                <a:moveTo>
                  <a:pt x="72" y="2"/>
                </a:moveTo>
                <a:lnTo>
                  <a:pt x="72" y="2"/>
                </a:lnTo>
                <a:lnTo>
                  <a:pt x="74" y="0"/>
                </a:lnTo>
                <a:lnTo>
                  <a:pt x="77" y="0"/>
                </a:lnTo>
                <a:lnTo>
                  <a:pt x="80" y="4"/>
                </a:lnTo>
                <a:lnTo>
                  <a:pt x="78" y="7"/>
                </a:lnTo>
                <a:lnTo>
                  <a:pt x="8" y="119"/>
                </a:lnTo>
                <a:lnTo>
                  <a:pt x="6" y="121"/>
                </a:lnTo>
                <a:lnTo>
                  <a:pt x="3" y="121"/>
                </a:lnTo>
                <a:lnTo>
                  <a:pt x="0" y="118"/>
                </a:lnTo>
                <a:lnTo>
                  <a:pt x="1" y="115"/>
                </a:lnTo>
                <a:lnTo>
                  <a:pt x="72"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2" name="Freeform 159"/>
          <p:cNvSpPr/>
          <p:nvPr userDrawn="1"/>
        </p:nvSpPr>
        <p:spPr bwMode="auto">
          <a:xfrm>
            <a:off x="7523164" y="3864769"/>
            <a:ext cx="168275" cy="119063"/>
          </a:xfrm>
          <a:custGeom>
            <a:avLst/>
            <a:gdLst>
              <a:gd name="T0" fmla="*/ 2147483646 w 106"/>
              <a:gd name="T1" fmla="*/ 2147483646 h 100"/>
              <a:gd name="T2" fmla="*/ 2147483646 w 106"/>
              <a:gd name="T3" fmla="*/ 2147483646 h 100"/>
              <a:gd name="T4" fmla="*/ 2147483646 w 106"/>
              <a:gd name="T5" fmla="*/ 0 h 100"/>
              <a:gd name="T6" fmla="*/ 2147483646 w 106"/>
              <a:gd name="T7" fmla="*/ 2147483646 h 100"/>
              <a:gd name="T8" fmla="*/ 2147483646 w 106"/>
              <a:gd name="T9" fmla="*/ 2147483646 h 100"/>
              <a:gd name="T10" fmla="*/ 2147483646 w 106"/>
              <a:gd name="T11" fmla="*/ 2147483646 h 100"/>
              <a:gd name="T12" fmla="*/ 2147483646 w 106"/>
              <a:gd name="T13" fmla="*/ 2147483646 h 100"/>
              <a:gd name="T14" fmla="*/ 2147483646 w 106"/>
              <a:gd name="T15" fmla="*/ 2147483646 h 100"/>
              <a:gd name="T16" fmla="*/ 2147483646 w 106"/>
              <a:gd name="T17" fmla="*/ 2147483646 h 100"/>
              <a:gd name="T18" fmla="*/ 2147483646 w 106"/>
              <a:gd name="T19" fmla="*/ 2147483646 h 100"/>
              <a:gd name="T20" fmla="*/ 2147483646 w 106"/>
              <a:gd name="T21" fmla="*/ 2147483646 h 100"/>
              <a:gd name="T22" fmla="*/ 0 w 106"/>
              <a:gd name="T23" fmla="*/ 2147483646 h 100"/>
              <a:gd name="T24" fmla="*/ 0 w 106"/>
              <a:gd name="T25" fmla="*/ 2147483646 h 100"/>
              <a:gd name="T26" fmla="*/ 0 w 106"/>
              <a:gd name="T27" fmla="*/ 2147483646 h 100"/>
              <a:gd name="T28" fmla="*/ 0 w 106"/>
              <a:gd name="T29" fmla="*/ 2147483646 h 100"/>
              <a:gd name="T30" fmla="*/ 2147483646 w 106"/>
              <a:gd name="T31" fmla="*/ 2147483646 h 100"/>
              <a:gd name="T32" fmla="*/ 2147483646 w 106"/>
              <a:gd name="T33" fmla="*/ 2147483646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0">
                <a:moveTo>
                  <a:pt x="100" y="2"/>
                </a:moveTo>
                <a:lnTo>
                  <a:pt x="100" y="2"/>
                </a:lnTo>
                <a:lnTo>
                  <a:pt x="103" y="0"/>
                </a:lnTo>
                <a:lnTo>
                  <a:pt x="106" y="2"/>
                </a:lnTo>
                <a:lnTo>
                  <a:pt x="106" y="5"/>
                </a:lnTo>
                <a:lnTo>
                  <a:pt x="104" y="8"/>
                </a:lnTo>
                <a:lnTo>
                  <a:pt x="6" y="98"/>
                </a:lnTo>
                <a:lnTo>
                  <a:pt x="3" y="100"/>
                </a:lnTo>
                <a:lnTo>
                  <a:pt x="0" y="98"/>
                </a:lnTo>
                <a:lnTo>
                  <a:pt x="0" y="95"/>
                </a:lnTo>
                <a:lnTo>
                  <a:pt x="2" y="92"/>
                </a:lnTo>
                <a:lnTo>
                  <a:pt x="100"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3" name="Freeform 160"/>
          <p:cNvSpPr/>
          <p:nvPr userDrawn="1"/>
        </p:nvSpPr>
        <p:spPr bwMode="auto">
          <a:xfrm>
            <a:off x="7656513" y="3882629"/>
            <a:ext cx="80962" cy="160734"/>
          </a:xfrm>
          <a:custGeom>
            <a:avLst/>
            <a:gdLst>
              <a:gd name="T0" fmla="*/ 2147483646 w 51"/>
              <a:gd name="T1" fmla="*/ 2147483646 h 135"/>
              <a:gd name="T2" fmla="*/ 2147483646 w 51"/>
              <a:gd name="T3" fmla="*/ 2147483646 h 135"/>
              <a:gd name="T4" fmla="*/ 2147483646 w 51"/>
              <a:gd name="T5" fmla="*/ 2147483646 h 135"/>
              <a:gd name="T6" fmla="*/ 2147483646 w 51"/>
              <a:gd name="T7" fmla="*/ 0 h 135"/>
              <a:gd name="T8" fmla="*/ 2147483646 w 51"/>
              <a:gd name="T9" fmla="*/ 0 h 135"/>
              <a:gd name="T10" fmla="*/ 2147483646 w 51"/>
              <a:gd name="T11" fmla="*/ 0 h 135"/>
              <a:gd name="T12" fmla="*/ 2147483646 w 51"/>
              <a:gd name="T13" fmla="*/ 2147483646 h 135"/>
              <a:gd name="T14" fmla="*/ 2147483646 w 51"/>
              <a:gd name="T15" fmla="*/ 2147483646 h 135"/>
              <a:gd name="T16" fmla="*/ 2147483646 w 51"/>
              <a:gd name="T17" fmla="*/ 2147483646 h 135"/>
              <a:gd name="T18" fmla="*/ 2147483646 w 51"/>
              <a:gd name="T19" fmla="*/ 2147483646 h 135"/>
              <a:gd name="T20" fmla="*/ 2147483646 w 51"/>
              <a:gd name="T21" fmla="*/ 2147483646 h 135"/>
              <a:gd name="T22" fmla="*/ 2147483646 w 51"/>
              <a:gd name="T23" fmla="*/ 2147483646 h 135"/>
              <a:gd name="T24" fmla="*/ 2147483646 w 51"/>
              <a:gd name="T25" fmla="*/ 2147483646 h 135"/>
              <a:gd name="T26" fmla="*/ 2147483646 w 51"/>
              <a:gd name="T27" fmla="*/ 2147483646 h 135"/>
              <a:gd name="T28" fmla="*/ 2147483646 w 51"/>
              <a:gd name="T29" fmla="*/ 2147483646 h 135"/>
              <a:gd name="T30" fmla="*/ 0 w 51"/>
              <a:gd name="T31" fmla="*/ 2147483646 h 135"/>
              <a:gd name="T32" fmla="*/ 2147483646 w 51"/>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135">
                <a:moveTo>
                  <a:pt x="41" y="3"/>
                </a:moveTo>
                <a:lnTo>
                  <a:pt x="41" y="3"/>
                </a:lnTo>
                <a:lnTo>
                  <a:pt x="45" y="1"/>
                </a:lnTo>
                <a:lnTo>
                  <a:pt x="48" y="0"/>
                </a:lnTo>
                <a:lnTo>
                  <a:pt x="51" y="3"/>
                </a:lnTo>
                <a:lnTo>
                  <a:pt x="51" y="6"/>
                </a:lnTo>
                <a:lnTo>
                  <a:pt x="9" y="131"/>
                </a:lnTo>
                <a:lnTo>
                  <a:pt x="6" y="135"/>
                </a:lnTo>
                <a:lnTo>
                  <a:pt x="3" y="135"/>
                </a:lnTo>
                <a:lnTo>
                  <a:pt x="1" y="133"/>
                </a:lnTo>
                <a:lnTo>
                  <a:pt x="0" y="130"/>
                </a:lnTo>
                <a:lnTo>
                  <a:pt x="41"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4" name="Freeform 161"/>
          <p:cNvSpPr/>
          <p:nvPr userDrawn="1"/>
        </p:nvSpPr>
        <p:spPr bwMode="auto">
          <a:xfrm>
            <a:off x="7480301" y="3845719"/>
            <a:ext cx="195263" cy="91679"/>
          </a:xfrm>
          <a:custGeom>
            <a:avLst/>
            <a:gdLst>
              <a:gd name="T0" fmla="*/ 2147483646 w 123"/>
              <a:gd name="T1" fmla="*/ 2147483646 h 77"/>
              <a:gd name="T2" fmla="*/ 2147483646 w 123"/>
              <a:gd name="T3" fmla="*/ 2147483646 h 77"/>
              <a:gd name="T4" fmla="*/ 2147483646 w 123"/>
              <a:gd name="T5" fmla="*/ 0 h 77"/>
              <a:gd name="T6" fmla="*/ 2147483646 w 123"/>
              <a:gd name="T7" fmla="*/ 2147483646 h 77"/>
              <a:gd name="T8" fmla="*/ 2147483646 w 123"/>
              <a:gd name="T9" fmla="*/ 2147483646 h 77"/>
              <a:gd name="T10" fmla="*/ 2147483646 w 123"/>
              <a:gd name="T11" fmla="*/ 2147483646 h 77"/>
              <a:gd name="T12" fmla="*/ 2147483646 w 123"/>
              <a:gd name="T13" fmla="*/ 2147483646 h 77"/>
              <a:gd name="T14" fmla="*/ 2147483646 w 123"/>
              <a:gd name="T15" fmla="*/ 2147483646 h 77"/>
              <a:gd name="T16" fmla="*/ 2147483646 w 123"/>
              <a:gd name="T17" fmla="*/ 2147483646 h 77"/>
              <a:gd name="T18" fmla="*/ 2147483646 w 123"/>
              <a:gd name="T19" fmla="*/ 2147483646 h 77"/>
              <a:gd name="T20" fmla="*/ 2147483646 w 123"/>
              <a:gd name="T21" fmla="*/ 2147483646 h 77"/>
              <a:gd name="T22" fmla="*/ 0 w 123"/>
              <a:gd name="T23" fmla="*/ 2147483646 h 77"/>
              <a:gd name="T24" fmla="*/ 0 w 123"/>
              <a:gd name="T25" fmla="*/ 2147483646 h 77"/>
              <a:gd name="T26" fmla="*/ 0 w 123"/>
              <a:gd name="T27" fmla="*/ 2147483646 h 77"/>
              <a:gd name="T28" fmla="*/ 0 w 123"/>
              <a:gd name="T29" fmla="*/ 2147483646 h 77"/>
              <a:gd name="T30" fmla="*/ 2147483646 w 123"/>
              <a:gd name="T31" fmla="*/ 2147483646 h 77"/>
              <a:gd name="T32" fmla="*/ 2147483646 w 123"/>
              <a:gd name="T33" fmla="*/ 2147483646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3" h="77">
                <a:moveTo>
                  <a:pt x="117" y="2"/>
                </a:moveTo>
                <a:lnTo>
                  <a:pt x="117" y="2"/>
                </a:lnTo>
                <a:lnTo>
                  <a:pt x="120" y="0"/>
                </a:lnTo>
                <a:lnTo>
                  <a:pt x="122" y="3"/>
                </a:lnTo>
                <a:lnTo>
                  <a:pt x="123" y="6"/>
                </a:lnTo>
                <a:lnTo>
                  <a:pt x="120" y="8"/>
                </a:lnTo>
                <a:lnTo>
                  <a:pt x="6" y="77"/>
                </a:lnTo>
                <a:lnTo>
                  <a:pt x="3" y="77"/>
                </a:lnTo>
                <a:lnTo>
                  <a:pt x="0" y="76"/>
                </a:lnTo>
                <a:lnTo>
                  <a:pt x="0" y="72"/>
                </a:lnTo>
                <a:lnTo>
                  <a:pt x="1" y="69"/>
                </a:lnTo>
                <a:lnTo>
                  <a:pt x="117"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5" name="Freeform 162"/>
          <p:cNvSpPr/>
          <p:nvPr userDrawn="1"/>
        </p:nvSpPr>
        <p:spPr bwMode="auto">
          <a:xfrm>
            <a:off x="7721601" y="3880249"/>
            <a:ext cx="50800" cy="164306"/>
          </a:xfrm>
          <a:custGeom>
            <a:avLst/>
            <a:gdLst>
              <a:gd name="T0" fmla="*/ 2147483646 w 32"/>
              <a:gd name="T1" fmla="*/ 2147483646 h 138"/>
              <a:gd name="T2" fmla="*/ 2147483646 w 32"/>
              <a:gd name="T3" fmla="*/ 2147483646 h 138"/>
              <a:gd name="T4" fmla="*/ 2147483646 w 32"/>
              <a:gd name="T5" fmla="*/ 0 h 138"/>
              <a:gd name="T6" fmla="*/ 2147483646 w 32"/>
              <a:gd name="T7" fmla="*/ 0 h 138"/>
              <a:gd name="T8" fmla="*/ 2147483646 w 32"/>
              <a:gd name="T9" fmla="*/ 0 h 138"/>
              <a:gd name="T10" fmla="*/ 2147483646 w 32"/>
              <a:gd name="T11" fmla="*/ 0 h 138"/>
              <a:gd name="T12" fmla="*/ 2147483646 w 32"/>
              <a:gd name="T13" fmla="*/ 2147483646 h 138"/>
              <a:gd name="T14" fmla="*/ 2147483646 w 32"/>
              <a:gd name="T15" fmla="*/ 2147483646 h 138"/>
              <a:gd name="T16" fmla="*/ 2147483646 w 32"/>
              <a:gd name="T17" fmla="*/ 2147483646 h 138"/>
              <a:gd name="T18" fmla="*/ 2147483646 w 32"/>
              <a:gd name="T19" fmla="*/ 2147483646 h 138"/>
              <a:gd name="T20" fmla="*/ 2147483646 w 32"/>
              <a:gd name="T21" fmla="*/ 2147483646 h 138"/>
              <a:gd name="T22" fmla="*/ 2147483646 w 32"/>
              <a:gd name="T23" fmla="*/ 2147483646 h 138"/>
              <a:gd name="T24" fmla="*/ 2147483646 w 32"/>
              <a:gd name="T25" fmla="*/ 2147483646 h 138"/>
              <a:gd name="T26" fmla="*/ 2147483646 w 32"/>
              <a:gd name="T27" fmla="*/ 2147483646 h 138"/>
              <a:gd name="T28" fmla="*/ 0 w 32"/>
              <a:gd name="T29" fmla="*/ 2147483646 h 138"/>
              <a:gd name="T30" fmla="*/ 0 w 32"/>
              <a:gd name="T31" fmla="*/ 2147483646 h 138"/>
              <a:gd name="T32" fmla="*/ 2147483646 w 32"/>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138">
                <a:moveTo>
                  <a:pt x="24" y="3"/>
                </a:moveTo>
                <a:lnTo>
                  <a:pt x="24" y="3"/>
                </a:lnTo>
                <a:lnTo>
                  <a:pt x="26" y="0"/>
                </a:lnTo>
                <a:lnTo>
                  <a:pt x="29" y="0"/>
                </a:lnTo>
                <a:lnTo>
                  <a:pt x="32" y="2"/>
                </a:lnTo>
                <a:lnTo>
                  <a:pt x="32" y="5"/>
                </a:lnTo>
                <a:lnTo>
                  <a:pt x="8" y="135"/>
                </a:lnTo>
                <a:lnTo>
                  <a:pt x="7" y="138"/>
                </a:lnTo>
                <a:lnTo>
                  <a:pt x="4" y="138"/>
                </a:lnTo>
                <a:lnTo>
                  <a:pt x="0" y="137"/>
                </a:lnTo>
                <a:lnTo>
                  <a:pt x="0" y="133"/>
                </a:lnTo>
                <a:lnTo>
                  <a:pt x="24"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6" name="Freeform 163"/>
          <p:cNvSpPr/>
          <p:nvPr userDrawn="1"/>
        </p:nvSpPr>
        <p:spPr bwMode="auto">
          <a:xfrm>
            <a:off x="7783514" y="3868342"/>
            <a:ext cx="20637" cy="169069"/>
          </a:xfrm>
          <a:custGeom>
            <a:avLst/>
            <a:gdLst>
              <a:gd name="T0" fmla="*/ 0 w 13"/>
              <a:gd name="T1" fmla="*/ 2147483646 h 142"/>
              <a:gd name="T2" fmla="*/ 0 w 13"/>
              <a:gd name="T3" fmla="*/ 2147483646 h 142"/>
              <a:gd name="T4" fmla="*/ 2147483646 w 13"/>
              <a:gd name="T5" fmla="*/ 2147483646 h 142"/>
              <a:gd name="T6" fmla="*/ 2147483646 w 13"/>
              <a:gd name="T7" fmla="*/ 0 h 142"/>
              <a:gd name="T8" fmla="*/ 2147483646 w 13"/>
              <a:gd name="T9" fmla="*/ 0 h 142"/>
              <a:gd name="T10" fmla="*/ 2147483646 w 13"/>
              <a:gd name="T11" fmla="*/ 0 h 142"/>
              <a:gd name="T12" fmla="*/ 2147483646 w 13"/>
              <a:gd name="T13" fmla="*/ 0 h 142"/>
              <a:gd name="T14" fmla="*/ 2147483646 w 13"/>
              <a:gd name="T15" fmla="*/ 2147483646 h 142"/>
              <a:gd name="T16" fmla="*/ 2147483646 w 13"/>
              <a:gd name="T17" fmla="*/ 2147483646 h 142"/>
              <a:gd name="T18" fmla="*/ 2147483646 w 13"/>
              <a:gd name="T19" fmla="*/ 2147483646 h 142"/>
              <a:gd name="T20" fmla="*/ 2147483646 w 13"/>
              <a:gd name="T21" fmla="*/ 2147483646 h 142"/>
              <a:gd name="T22" fmla="*/ 2147483646 w 13"/>
              <a:gd name="T23" fmla="*/ 2147483646 h 142"/>
              <a:gd name="T24" fmla="*/ 2147483646 w 13"/>
              <a:gd name="T25" fmla="*/ 2147483646 h 142"/>
              <a:gd name="T26" fmla="*/ 2147483646 w 13"/>
              <a:gd name="T27" fmla="*/ 2147483646 h 142"/>
              <a:gd name="T28" fmla="*/ 2147483646 w 13"/>
              <a:gd name="T29" fmla="*/ 2147483646 h 142"/>
              <a:gd name="T30" fmla="*/ 2147483646 w 13"/>
              <a:gd name="T31" fmla="*/ 2147483646 h 142"/>
              <a:gd name="T32" fmla="*/ 0 w 13"/>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42">
                <a:moveTo>
                  <a:pt x="0" y="5"/>
                </a:moveTo>
                <a:lnTo>
                  <a:pt x="0" y="5"/>
                </a:lnTo>
                <a:lnTo>
                  <a:pt x="2" y="2"/>
                </a:lnTo>
                <a:lnTo>
                  <a:pt x="5" y="0"/>
                </a:lnTo>
                <a:lnTo>
                  <a:pt x="8" y="0"/>
                </a:lnTo>
                <a:lnTo>
                  <a:pt x="10" y="3"/>
                </a:lnTo>
                <a:lnTo>
                  <a:pt x="13" y="137"/>
                </a:lnTo>
                <a:lnTo>
                  <a:pt x="13" y="140"/>
                </a:lnTo>
                <a:lnTo>
                  <a:pt x="10" y="142"/>
                </a:lnTo>
                <a:lnTo>
                  <a:pt x="6" y="140"/>
                </a:lnTo>
                <a:lnTo>
                  <a:pt x="5" y="137"/>
                </a:lnTo>
                <a:lnTo>
                  <a:pt x="0"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7" name="Freeform 164"/>
          <p:cNvSpPr/>
          <p:nvPr userDrawn="1"/>
        </p:nvSpPr>
        <p:spPr bwMode="auto">
          <a:xfrm>
            <a:off x="7805739" y="3852864"/>
            <a:ext cx="74612" cy="160735"/>
          </a:xfrm>
          <a:custGeom>
            <a:avLst/>
            <a:gdLst>
              <a:gd name="T0" fmla="*/ 0 w 47"/>
              <a:gd name="T1" fmla="*/ 2147483646 h 135"/>
              <a:gd name="T2" fmla="*/ 0 w 47"/>
              <a:gd name="T3" fmla="*/ 2147483646 h 135"/>
              <a:gd name="T4" fmla="*/ 0 w 47"/>
              <a:gd name="T5" fmla="*/ 2147483646 h 135"/>
              <a:gd name="T6" fmla="*/ 2147483646 w 47"/>
              <a:gd name="T7" fmla="*/ 0 h 135"/>
              <a:gd name="T8" fmla="*/ 2147483646 w 47"/>
              <a:gd name="T9" fmla="*/ 0 h 135"/>
              <a:gd name="T10" fmla="*/ 2147483646 w 47"/>
              <a:gd name="T11" fmla="*/ 0 h 135"/>
              <a:gd name="T12" fmla="*/ 2147483646 w 47"/>
              <a:gd name="T13" fmla="*/ 0 h 135"/>
              <a:gd name="T14" fmla="*/ 2147483646 w 47"/>
              <a:gd name="T15" fmla="*/ 2147483646 h 135"/>
              <a:gd name="T16" fmla="*/ 2147483646 w 47"/>
              <a:gd name="T17" fmla="*/ 2147483646 h 135"/>
              <a:gd name="T18" fmla="*/ 2147483646 w 47"/>
              <a:gd name="T19" fmla="*/ 2147483646 h 135"/>
              <a:gd name="T20" fmla="*/ 2147483646 w 47"/>
              <a:gd name="T21" fmla="*/ 2147483646 h 135"/>
              <a:gd name="T22" fmla="*/ 2147483646 w 47"/>
              <a:gd name="T23" fmla="*/ 2147483646 h 135"/>
              <a:gd name="T24" fmla="*/ 2147483646 w 47"/>
              <a:gd name="T25" fmla="*/ 2147483646 h 135"/>
              <a:gd name="T26" fmla="*/ 2147483646 w 47"/>
              <a:gd name="T27" fmla="*/ 2147483646 h 135"/>
              <a:gd name="T28" fmla="*/ 2147483646 w 47"/>
              <a:gd name="T29" fmla="*/ 2147483646 h 135"/>
              <a:gd name="T30" fmla="*/ 2147483646 w 47"/>
              <a:gd name="T31" fmla="*/ 2147483646 h 135"/>
              <a:gd name="T32" fmla="*/ 0 w 47"/>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35">
                <a:moveTo>
                  <a:pt x="0" y="7"/>
                </a:moveTo>
                <a:lnTo>
                  <a:pt x="0" y="7"/>
                </a:lnTo>
                <a:lnTo>
                  <a:pt x="0" y="4"/>
                </a:lnTo>
                <a:lnTo>
                  <a:pt x="4" y="0"/>
                </a:lnTo>
                <a:lnTo>
                  <a:pt x="7" y="0"/>
                </a:lnTo>
                <a:lnTo>
                  <a:pt x="8" y="4"/>
                </a:lnTo>
                <a:lnTo>
                  <a:pt x="47" y="129"/>
                </a:lnTo>
                <a:lnTo>
                  <a:pt x="47" y="132"/>
                </a:lnTo>
                <a:lnTo>
                  <a:pt x="44" y="135"/>
                </a:lnTo>
                <a:lnTo>
                  <a:pt x="41" y="134"/>
                </a:lnTo>
                <a:lnTo>
                  <a:pt x="39" y="132"/>
                </a:lnTo>
                <a:lnTo>
                  <a:pt x="0"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8" name="Freeform 165"/>
          <p:cNvSpPr/>
          <p:nvPr userDrawn="1"/>
        </p:nvSpPr>
        <p:spPr bwMode="auto">
          <a:xfrm>
            <a:off x="7451725" y="3826670"/>
            <a:ext cx="217488" cy="50006"/>
          </a:xfrm>
          <a:custGeom>
            <a:avLst/>
            <a:gdLst>
              <a:gd name="T0" fmla="*/ 2147483646 w 137"/>
              <a:gd name="T1" fmla="*/ 0 h 42"/>
              <a:gd name="T2" fmla="*/ 2147483646 w 137"/>
              <a:gd name="T3" fmla="*/ 0 h 42"/>
              <a:gd name="T4" fmla="*/ 2147483646 w 137"/>
              <a:gd name="T5" fmla="*/ 0 h 42"/>
              <a:gd name="T6" fmla="*/ 2147483646 w 137"/>
              <a:gd name="T7" fmla="*/ 2147483646 h 42"/>
              <a:gd name="T8" fmla="*/ 2147483646 w 137"/>
              <a:gd name="T9" fmla="*/ 2147483646 h 42"/>
              <a:gd name="T10" fmla="*/ 2147483646 w 137"/>
              <a:gd name="T11" fmla="*/ 2147483646 h 42"/>
              <a:gd name="T12" fmla="*/ 2147483646 w 137"/>
              <a:gd name="T13" fmla="*/ 2147483646 h 42"/>
              <a:gd name="T14" fmla="*/ 2147483646 w 137"/>
              <a:gd name="T15" fmla="*/ 2147483646 h 42"/>
              <a:gd name="T16" fmla="*/ 2147483646 w 137"/>
              <a:gd name="T17" fmla="*/ 2147483646 h 42"/>
              <a:gd name="T18" fmla="*/ 2147483646 w 137"/>
              <a:gd name="T19" fmla="*/ 2147483646 h 42"/>
              <a:gd name="T20" fmla="*/ 2147483646 w 137"/>
              <a:gd name="T21" fmla="*/ 2147483646 h 42"/>
              <a:gd name="T22" fmla="*/ 0 w 137"/>
              <a:gd name="T23" fmla="*/ 2147483646 h 42"/>
              <a:gd name="T24" fmla="*/ 0 w 137"/>
              <a:gd name="T25" fmla="*/ 2147483646 h 42"/>
              <a:gd name="T26" fmla="*/ 0 w 137"/>
              <a:gd name="T27" fmla="*/ 2147483646 h 42"/>
              <a:gd name="T28" fmla="*/ 0 w 137"/>
              <a:gd name="T29" fmla="*/ 2147483646 h 42"/>
              <a:gd name="T30" fmla="*/ 2147483646 w 137"/>
              <a:gd name="T31" fmla="*/ 2147483646 h 42"/>
              <a:gd name="T32" fmla="*/ 2147483646 w 13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42">
                <a:moveTo>
                  <a:pt x="132" y="0"/>
                </a:moveTo>
                <a:lnTo>
                  <a:pt x="132" y="0"/>
                </a:lnTo>
                <a:lnTo>
                  <a:pt x="135" y="0"/>
                </a:lnTo>
                <a:lnTo>
                  <a:pt x="137" y="3"/>
                </a:lnTo>
                <a:lnTo>
                  <a:pt x="137" y="6"/>
                </a:lnTo>
                <a:lnTo>
                  <a:pt x="133" y="8"/>
                </a:lnTo>
                <a:lnTo>
                  <a:pt x="5" y="42"/>
                </a:lnTo>
                <a:lnTo>
                  <a:pt x="1" y="42"/>
                </a:lnTo>
                <a:lnTo>
                  <a:pt x="0" y="38"/>
                </a:lnTo>
                <a:lnTo>
                  <a:pt x="0" y="35"/>
                </a:lnTo>
                <a:lnTo>
                  <a:pt x="3" y="32"/>
                </a:lnTo>
                <a:lnTo>
                  <a:pt x="132"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79" name="Freeform 166"/>
          <p:cNvSpPr/>
          <p:nvPr userDrawn="1"/>
        </p:nvSpPr>
        <p:spPr bwMode="auto">
          <a:xfrm>
            <a:off x="7446964" y="3798095"/>
            <a:ext cx="223837" cy="22622"/>
          </a:xfrm>
          <a:custGeom>
            <a:avLst/>
            <a:gdLst>
              <a:gd name="T0" fmla="*/ 2147483646 w 141"/>
              <a:gd name="T1" fmla="*/ 0 h 19"/>
              <a:gd name="T2" fmla="*/ 2147483646 w 141"/>
              <a:gd name="T3" fmla="*/ 0 h 19"/>
              <a:gd name="T4" fmla="*/ 2147483646 w 141"/>
              <a:gd name="T5" fmla="*/ 2147483646 h 19"/>
              <a:gd name="T6" fmla="*/ 2147483646 w 141"/>
              <a:gd name="T7" fmla="*/ 2147483646 h 19"/>
              <a:gd name="T8" fmla="*/ 2147483646 w 141"/>
              <a:gd name="T9" fmla="*/ 2147483646 h 19"/>
              <a:gd name="T10" fmla="*/ 2147483646 w 141"/>
              <a:gd name="T11" fmla="*/ 2147483646 h 19"/>
              <a:gd name="T12" fmla="*/ 2147483646 w 141"/>
              <a:gd name="T13" fmla="*/ 2147483646 h 19"/>
              <a:gd name="T14" fmla="*/ 2147483646 w 141"/>
              <a:gd name="T15" fmla="*/ 2147483646 h 19"/>
              <a:gd name="T16" fmla="*/ 2147483646 w 141"/>
              <a:gd name="T17" fmla="*/ 2147483646 h 19"/>
              <a:gd name="T18" fmla="*/ 2147483646 w 141"/>
              <a:gd name="T19" fmla="*/ 2147483646 h 19"/>
              <a:gd name="T20" fmla="*/ 2147483646 w 141"/>
              <a:gd name="T21" fmla="*/ 2147483646 h 19"/>
              <a:gd name="T22" fmla="*/ 0 w 141"/>
              <a:gd name="T23" fmla="*/ 2147483646 h 19"/>
              <a:gd name="T24" fmla="*/ 0 w 141"/>
              <a:gd name="T25" fmla="*/ 2147483646 h 19"/>
              <a:gd name="T26" fmla="*/ 0 w 141"/>
              <a:gd name="T27" fmla="*/ 2147483646 h 19"/>
              <a:gd name="T28" fmla="*/ 2147483646 w 141"/>
              <a:gd name="T29" fmla="*/ 2147483646 h 19"/>
              <a:gd name="T30" fmla="*/ 2147483646 w 141"/>
              <a:gd name="T31" fmla="*/ 2147483646 h 19"/>
              <a:gd name="T32" fmla="*/ 2147483646 w 141"/>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19">
                <a:moveTo>
                  <a:pt x="136" y="0"/>
                </a:moveTo>
                <a:lnTo>
                  <a:pt x="136" y="0"/>
                </a:lnTo>
                <a:lnTo>
                  <a:pt x="140" y="1"/>
                </a:lnTo>
                <a:lnTo>
                  <a:pt x="141" y="5"/>
                </a:lnTo>
                <a:lnTo>
                  <a:pt x="141" y="8"/>
                </a:lnTo>
                <a:lnTo>
                  <a:pt x="138" y="9"/>
                </a:lnTo>
                <a:lnTo>
                  <a:pt x="4" y="19"/>
                </a:lnTo>
                <a:lnTo>
                  <a:pt x="1" y="19"/>
                </a:lnTo>
                <a:lnTo>
                  <a:pt x="0" y="16"/>
                </a:lnTo>
                <a:lnTo>
                  <a:pt x="1" y="13"/>
                </a:lnTo>
                <a:lnTo>
                  <a:pt x="4" y="11"/>
                </a:lnTo>
                <a:lnTo>
                  <a:pt x="13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0" name="Freeform 167"/>
          <p:cNvSpPr/>
          <p:nvPr userDrawn="1"/>
        </p:nvSpPr>
        <p:spPr bwMode="auto">
          <a:xfrm>
            <a:off x="7467601" y="3755232"/>
            <a:ext cx="220663" cy="36910"/>
          </a:xfrm>
          <a:custGeom>
            <a:avLst/>
            <a:gdLst>
              <a:gd name="T0" fmla="*/ 2147483646 w 139"/>
              <a:gd name="T1" fmla="*/ 2147483646 h 31"/>
              <a:gd name="T2" fmla="*/ 2147483646 w 139"/>
              <a:gd name="T3" fmla="*/ 2147483646 h 31"/>
              <a:gd name="T4" fmla="*/ 2147483646 w 139"/>
              <a:gd name="T5" fmla="*/ 2147483646 h 31"/>
              <a:gd name="T6" fmla="*/ 2147483646 w 139"/>
              <a:gd name="T7" fmla="*/ 2147483646 h 31"/>
              <a:gd name="T8" fmla="*/ 2147483646 w 139"/>
              <a:gd name="T9" fmla="*/ 2147483646 h 31"/>
              <a:gd name="T10" fmla="*/ 2147483646 w 139"/>
              <a:gd name="T11" fmla="*/ 2147483646 h 31"/>
              <a:gd name="T12" fmla="*/ 2147483646 w 139"/>
              <a:gd name="T13" fmla="*/ 2147483646 h 31"/>
              <a:gd name="T14" fmla="*/ 2147483646 w 139"/>
              <a:gd name="T15" fmla="*/ 2147483646 h 31"/>
              <a:gd name="T16" fmla="*/ 2147483646 w 139"/>
              <a:gd name="T17" fmla="*/ 2147483646 h 31"/>
              <a:gd name="T18" fmla="*/ 2147483646 w 139"/>
              <a:gd name="T19" fmla="*/ 2147483646 h 31"/>
              <a:gd name="T20" fmla="*/ 2147483646 w 139"/>
              <a:gd name="T21" fmla="*/ 2147483646 h 31"/>
              <a:gd name="T22" fmla="*/ 0 w 139"/>
              <a:gd name="T23" fmla="*/ 2147483646 h 31"/>
              <a:gd name="T24" fmla="*/ 0 w 139"/>
              <a:gd name="T25" fmla="*/ 2147483646 h 31"/>
              <a:gd name="T26" fmla="*/ 0 w 139"/>
              <a:gd name="T27" fmla="*/ 2147483646 h 31"/>
              <a:gd name="T28" fmla="*/ 2147483646 w 139"/>
              <a:gd name="T29" fmla="*/ 2147483646 h 31"/>
              <a:gd name="T30" fmla="*/ 2147483646 w 139"/>
              <a:gd name="T31" fmla="*/ 0 h 31"/>
              <a:gd name="T32" fmla="*/ 2147483646 w 139"/>
              <a:gd name="T33" fmla="*/ 2147483646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 h="31">
                <a:moveTo>
                  <a:pt x="136" y="21"/>
                </a:moveTo>
                <a:lnTo>
                  <a:pt x="136" y="21"/>
                </a:lnTo>
                <a:lnTo>
                  <a:pt x="139" y="23"/>
                </a:lnTo>
                <a:lnTo>
                  <a:pt x="139" y="26"/>
                </a:lnTo>
                <a:lnTo>
                  <a:pt x="138" y="29"/>
                </a:lnTo>
                <a:lnTo>
                  <a:pt x="135" y="31"/>
                </a:lnTo>
                <a:lnTo>
                  <a:pt x="4" y="10"/>
                </a:lnTo>
                <a:lnTo>
                  <a:pt x="1" y="8"/>
                </a:lnTo>
                <a:lnTo>
                  <a:pt x="0" y="5"/>
                </a:lnTo>
                <a:lnTo>
                  <a:pt x="1" y="2"/>
                </a:lnTo>
                <a:lnTo>
                  <a:pt x="4" y="0"/>
                </a:lnTo>
                <a:lnTo>
                  <a:pt x="136" y="2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1" name="Freeform 168"/>
          <p:cNvSpPr/>
          <p:nvPr userDrawn="1"/>
        </p:nvSpPr>
        <p:spPr bwMode="auto">
          <a:xfrm>
            <a:off x="7499350" y="3711180"/>
            <a:ext cx="209550" cy="67865"/>
          </a:xfrm>
          <a:custGeom>
            <a:avLst/>
            <a:gdLst>
              <a:gd name="T0" fmla="*/ 2147483646 w 132"/>
              <a:gd name="T1" fmla="*/ 2147483646 h 57"/>
              <a:gd name="T2" fmla="*/ 2147483646 w 132"/>
              <a:gd name="T3" fmla="*/ 2147483646 h 57"/>
              <a:gd name="T4" fmla="*/ 2147483646 w 132"/>
              <a:gd name="T5" fmla="*/ 2147483646 h 57"/>
              <a:gd name="T6" fmla="*/ 2147483646 w 132"/>
              <a:gd name="T7" fmla="*/ 2147483646 h 57"/>
              <a:gd name="T8" fmla="*/ 2147483646 w 132"/>
              <a:gd name="T9" fmla="*/ 2147483646 h 57"/>
              <a:gd name="T10" fmla="*/ 2147483646 w 132"/>
              <a:gd name="T11" fmla="*/ 2147483646 h 57"/>
              <a:gd name="T12" fmla="*/ 2147483646 w 132"/>
              <a:gd name="T13" fmla="*/ 2147483646 h 57"/>
              <a:gd name="T14" fmla="*/ 2147483646 w 132"/>
              <a:gd name="T15" fmla="*/ 2147483646 h 57"/>
              <a:gd name="T16" fmla="*/ 2147483646 w 132"/>
              <a:gd name="T17" fmla="*/ 2147483646 h 57"/>
              <a:gd name="T18" fmla="*/ 2147483646 w 132"/>
              <a:gd name="T19" fmla="*/ 2147483646 h 57"/>
              <a:gd name="T20" fmla="*/ 0 w 132"/>
              <a:gd name="T21" fmla="*/ 2147483646 h 57"/>
              <a:gd name="T22" fmla="*/ 0 w 132"/>
              <a:gd name="T23" fmla="*/ 2147483646 h 57"/>
              <a:gd name="T24" fmla="*/ 0 w 132"/>
              <a:gd name="T25" fmla="*/ 2147483646 h 57"/>
              <a:gd name="T26" fmla="*/ 0 w 132"/>
              <a:gd name="T27" fmla="*/ 2147483646 h 57"/>
              <a:gd name="T28" fmla="*/ 2147483646 w 132"/>
              <a:gd name="T29" fmla="*/ 0 h 57"/>
              <a:gd name="T30" fmla="*/ 2147483646 w 132"/>
              <a:gd name="T31" fmla="*/ 0 h 57"/>
              <a:gd name="T32" fmla="*/ 2147483646 w 132"/>
              <a:gd name="T33" fmla="*/ 2147483646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2" h="57">
                <a:moveTo>
                  <a:pt x="131" y="49"/>
                </a:moveTo>
                <a:lnTo>
                  <a:pt x="131" y="49"/>
                </a:lnTo>
                <a:lnTo>
                  <a:pt x="132" y="52"/>
                </a:lnTo>
                <a:lnTo>
                  <a:pt x="132" y="55"/>
                </a:lnTo>
                <a:lnTo>
                  <a:pt x="131" y="57"/>
                </a:lnTo>
                <a:lnTo>
                  <a:pt x="127" y="57"/>
                </a:lnTo>
                <a:lnTo>
                  <a:pt x="4" y="8"/>
                </a:lnTo>
                <a:lnTo>
                  <a:pt x="0" y="7"/>
                </a:lnTo>
                <a:lnTo>
                  <a:pt x="0" y="4"/>
                </a:lnTo>
                <a:lnTo>
                  <a:pt x="4" y="0"/>
                </a:lnTo>
                <a:lnTo>
                  <a:pt x="7" y="0"/>
                </a:lnTo>
                <a:lnTo>
                  <a:pt x="131" y="4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2" name="Freeform 169"/>
          <p:cNvSpPr/>
          <p:nvPr userDrawn="1"/>
        </p:nvSpPr>
        <p:spPr bwMode="auto">
          <a:xfrm>
            <a:off x="7969251" y="3876676"/>
            <a:ext cx="163513" cy="122635"/>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0 h 103"/>
              <a:gd name="T16" fmla="*/ 2147483646 w 103"/>
              <a:gd name="T17" fmla="*/ 0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0 w 103"/>
              <a:gd name="T69" fmla="*/ 2147483646 h 103"/>
              <a:gd name="T70" fmla="*/ 0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2" y="38"/>
                </a:moveTo>
                <a:lnTo>
                  <a:pt x="2" y="38"/>
                </a:lnTo>
                <a:lnTo>
                  <a:pt x="5" y="29"/>
                </a:lnTo>
                <a:lnTo>
                  <a:pt x="10" y="21"/>
                </a:lnTo>
                <a:lnTo>
                  <a:pt x="16" y="13"/>
                </a:lnTo>
                <a:lnTo>
                  <a:pt x="24" y="8"/>
                </a:lnTo>
                <a:lnTo>
                  <a:pt x="34" y="3"/>
                </a:lnTo>
                <a:lnTo>
                  <a:pt x="44" y="0"/>
                </a:lnTo>
                <a:lnTo>
                  <a:pt x="53" y="0"/>
                </a:lnTo>
                <a:lnTo>
                  <a:pt x="63" y="1"/>
                </a:lnTo>
                <a:lnTo>
                  <a:pt x="73" y="5"/>
                </a:lnTo>
                <a:lnTo>
                  <a:pt x="82" y="9"/>
                </a:lnTo>
                <a:lnTo>
                  <a:pt x="89" y="16"/>
                </a:lnTo>
                <a:lnTo>
                  <a:pt x="95" y="24"/>
                </a:lnTo>
                <a:lnTo>
                  <a:pt x="100" y="33"/>
                </a:lnTo>
                <a:lnTo>
                  <a:pt x="102" y="43"/>
                </a:lnTo>
                <a:lnTo>
                  <a:pt x="103" y="53"/>
                </a:lnTo>
                <a:lnTo>
                  <a:pt x="102" y="64"/>
                </a:lnTo>
                <a:lnTo>
                  <a:pt x="97" y="74"/>
                </a:lnTo>
                <a:lnTo>
                  <a:pt x="92" y="82"/>
                </a:lnTo>
                <a:lnTo>
                  <a:pt x="86" y="90"/>
                </a:lnTo>
                <a:lnTo>
                  <a:pt x="77" y="95"/>
                </a:lnTo>
                <a:lnTo>
                  <a:pt x="69" y="99"/>
                </a:lnTo>
                <a:lnTo>
                  <a:pt x="60" y="101"/>
                </a:lnTo>
                <a:lnTo>
                  <a:pt x="49" y="103"/>
                </a:lnTo>
                <a:lnTo>
                  <a:pt x="39" y="101"/>
                </a:lnTo>
                <a:lnTo>
                  <a:pt x="29" y="98"/>
                </a:lnTo>
                <a:lnTo>
                  <a:pt x="21" y="91"/>
                </a:lnTo>
                <a:lnTo>
                  <a:pt x="13" y="85"/>
                </a:lnTo>
                <a:lnTo>
                  <a:pt x="7" y="77"/>
                </a:lnTo>
                <a:lnTo>
                  <a:pt x="4" y="69"/>
                </a:lnTo>
                <a:lnTo>
                  <a:pt x="0" y="59"/>
                </a:lnTo>
                <a:lnTo>
                  <a:pt x="0" y="50"/>
                </a:lnTo>
                <a:lnTo>
                  <a:pt x="2" y="3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3" name="Freeform 170"/>
          <p:cNvSpPr/>
          <p:nvPr userDrawn="1"/>
        </p:nvSpPr>
        <p:spPr bwMode="auto">
          <a:xfrm>
            <a:off x="8081963" y="3650456"/>
            <a:ext cx="104775" cy="76200"/>
          </a:xfrm>
          <a:custGeom>
            <a:avLst/>
            <a:gdLst>
              <a:gd name="T0" fmla="*/ 2147483646 w 66"/>
              <a:gd name="T1" fmla="*/ 2147483646 h 64"/>
              <a:gd name="T2" fmla="*/ 2147483646 w 66"/>
              <a:gd name="T3" fmla="*/ 2147483646 h 64"/>
              <a:gd name="T4" fmla="*/ 2147483646 w 66"/>
              <a:gd name="T5" fmla="*/ 2147483646 h 64"/>
              <a:gd name="T6" fmla="*/ 2147483646 w 66"/>
              <a:gd name="T7" fmla="*/ 2147483646 h 64"/>
              <a:gd name="T8" fmla="*/ 2147483646 w 66"/>
              <a:gd name="T9" fmla="*/ 2147483646 h 64"/>
              <a:gd name="T10" fmla="*/ 2147483646 w 66"/>
              <a:gd name="T11" fmla="*/ 2147483646 h 64"/>
              <a:gd name="T12" fmla="*/ 2147483646 w 66"/>
              <a:gd name="T13" fmla="*/ 2147483646 h 64"/>
              <a:gd name="T14" fmla="*/ 2147483646 w 66"/>
              <a:gd name="T15" fmla="*/ 0 h 64"/>
              <a:gd name="T16" fmla="*/ 2147483646 w 66"/>
              <a:gd name="T17" fmla="*/ 0 h 64"/>
              <a:gd name="T18" fmla="*/ 2147483646 w 66"/>
              <a:gd name="T19" fmla="*/ 0 h 64"/>
              <a:gd name="T20" fmla="*/ 2147483646 w 66"/>
              <a:gd name="T21" fmla="*/ 0 h 64"/>
              <a:gd name="T22" fmla="*/ 2147483646 w 66"/>
              <a:gd name="T23" fmla="*/ 2147483646 h 64"/>
              <a:gd name="T24" fmla="*/ 2147483646 w 66"/>
              <a:gd name="T25" fmla="*/ 2147483646 h 64"/>
              <a:gd name="T26" fmla="*/ 2147483646 w 66"/>
              <a:gd name="T27" fmla="*/ 2147483646 h 64"/>
              <a:gd name="T28" fmla="*/ 2147483646 w 66"/>
              <a:gd name="T29" fmla="*/ 2147483646 h 64"/>
              <a:gd name="T30" fmla="*/ 2147483646 w 66"/>
              <a:gd name="T31" fmla="*/ 2147483646 h 64"/>
              <a:gd name="T32" fmla="*/ 2147483646 w 66"/>
              <a:gd name="T33" fmla="*/ 2147483646 h 64"/>
              <a:gd name="T34" fmla="*/ 2147483646 w 66"/>
              <a:gd name="T35" fmla="*/ 2147483646 h 64"/>
              <a:gd name="T36" fmla="*/ 2147483646 w 66"/>
              <a:gd name="T37" fmla="*/ 2147483646 h 64"/>
              <a:gd name="T38" fmla="*/ 2147483646 w 66"/>
              <a:gd name="T39" fmla="*/ 2147483646 h 64"/>
              <a:gd name="T40" fmla="*/ 2147483646 w 66"/>
              <a:gd name="T41" fmla="*/ 2147483646 h 64"/>
              <a:gd name="T42" fmla="*/ 2147483646 w 66"/>
              <a:gd name="T43" fmla="*/ 2147483646 h 64"/>
              <a:gd name="T44" fmla="*/ 2147483646 w 66"/>
              <a:gd name="T45" fmla="*/ 2147483646 h 64"/>
              <a:gd name="T46" fmla="*/ 2147483646 w 66"/>
              <a:gd name="T47" fmla="*/ 2147483646 h 64"/>
              <a:gd name="T48" fmla="*/ 2147483646 w 66"/>
              <a:gd name="T49" fmla="*/ 2147483646 h 64"/>
              <a:gd name="T50" fmla="*/ 2147483646 w 66"/>
              <a:gd name="T51" fmla="*/ 2147483646 h 64"/>
              <a:gd name="T52" fmla="*/ 2147483646 w 66"/>
              <a:gd name="T53" fmla="*/ 2147483646 h 64"/>
              <a:gd name="T54" fmla="*/ 2147483646 w 66"/>
              <a:gd name="T55" fmla="*/ 2147483646 h 64"/>
              <a:gd name="T56" fmla="*/ 2147483646 w 66"/>
              <a:gd name="T57" fmla="*/ 2147483646 h 64"/>
              <a:gd name="T58" fmla="*/ 2147483646 w 66"/>
              <a:gd name="T59" fmla="*/ 2147483646 h 64"/>
              <a:gd name="T60" fmla="*/ 2147483646 w 66"/>
              <a:gd name="T61" fmla="*/ 2147483646 h 64"/>
              <a:gd name="T62" fmla="*/ 2147483646 w 66"/>
              <a:gd name="T63" fmla="*/ 2147483646 h 64"/>
              <a:gd name="T64" fmla="*/ 2147483646 w 66"/>
              <a:gd name="T65" fmla="*/ 2147483646 h 64"/>
              <a:gd name="T66" fmla="*/ 2147483646 w 66"/>
              <a:gd name="T67" fmla="*/ 2147483646 h 64"/>
              <a:gd name="T68" fmla="*/ 2147483646 w 66"/>
              <a:gd name="T69" fmla="*/ 2147483646 h 64"/>
              <a:gd name="T70" fmla="*/ 0 w 66"/>
              <a:gd name="T71" fmla="*/ 2147483646 h 64"/>
              <a:gd name="T72" fmla="*/ 2147483646 w 66"/>
              <a:gd name="T73" fmla="*/ 2147483646 h 64"/>
              <a:gd name="T74" fmla="*/ 2147483646 w 66"/>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4">
                <a:moveTo>
                  <a:pt x="2" y="24"/>
                </a:moveTo>
                <a:lnTo>
                  <a:pt x="2" y="24"/>
                </a:lnTo>
                <a:lnTo>
                  <a:pt x="3" y="18"/>
                </a:lnTo>
                <a:lnTo>
                  <a:pt x="6" y="13"/>
                </a:lnTo>
                <a:lnTo>
                  <a:pt x="11" y="8"/>
                </a:lnTo>
                <a:lnTo>
                  <a:pt x="16" y="5"/>
                </a:lnTo>
                <a:lnTo>
                  <a:pt x="23" y="2"/>
                </a:lnTo>
                <a:lnTo>
                  <a:pt x="27" y="0"/>
                </a:lnTo>
                <a:lnTo>
                  <a:pt x="34" y="0"/>
                </a:lnTo>
                <a:lnTo>
                  <a:pt x="40" y="0"/>
                </a:lnTo>
                <a:lnTo>
                  <a:pt x="47" y="3"/>
                </a:lnTo>
                <a:lnTo>
                  <a:pt x="53" y="6"/>
                </a:lnTo>
                <a:lnTo>
                  <a:pt x="58" y="10"/>
                </a:lnTo>
                <a:lnTo>
                  <a:pt x="61" y="16"/>
                </a:lnTo>
                <a:lnTo>
                  <a:pt x="64" y="21"/>
                </a:lnTo>
                <a:lnTo>
                  <a:pt x="66" y="27"/>
                </a:lnTo>
                <a:lnTo>
                  <a:pt x="66" y="34"/>
                </a:lnTo>
                <a:lnTo>
                  <a:pt x="64" y="40"/>
                </a:lnTo>
                <a:lnTo>
                  <a:pt x="63" y="47"/>
                </a:lnTo>
                <a:lnTo>
                  <a:pt x="60" y="51"/>
                </a:lnTo>
                <a:lnTo>
                  <a:pt x="55" y="56"/>
                </a:lnTo>
                <a:lnTo>
                  <a:pt x="50" y="59"/>
                </a:lnTo>
                <a:lnTo>
                  <a:pt x="45" y="63"/>
                </a:lnTo>
                <a:lnTo>
                  <a:pt x="39" y="64"/>
                </a:lnTo>
                <a:lnTo>
                  <a:pt x="32" y="64"/>
                </a:lnTo>
                <a:lnTo>
                  <a:pt x="26" y="64"/>
                </a:lnTo>
                <a:lnTo>
                  <a:pt x="19" y="61"/>
                </a:lnTo>
                <a:lnTo>
                  <a:pt x="15" y="58"/>
                </a:lnTo>
                <a:lnTo>
                  <a:pt x="10" y="55"/>
                </a:lnTo>
                <a:lnTo>
                  <a:pt x="5" y="48"/>
                </a:lnTo>
                <a:lnTo>
                  <a:pt x="3" y="43"/>
                </a:lnTo>
                <a:lnTo>
                  <a:pt x="2" y="37"/>
                </a:lnTo>
                <a:lnTo>
                  <a:pt x="0" y="31"/>
                </a:lnTo>
                <a:lnTo>
                  <a:pt x="2" y="2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4" name="Freeform 171"/>
          <p:cNvSpPr/>
          <p:nvPr userDrawn="1"/>
        </p:nvSpPr>
        <p:spPr bwMode="auto">
          <a:xfrm>
            <a:off x="8056563" y="3717132"/>
            <a:ext cx="76200" cy="178594"/>
          </a:xfrm>
          <a:custGeom>
            <a:avLst/>
            <a:gdLst>
              <a:gd name="T0" fmla="*/ 2147483646 w 48"/>
              <a:gd name="T1" fmla="*/ 2147483646 h 150"/>
              <a:gd name="T2" fmla="*/ 2147483646 w 48"/>
              <a:gd name="T3" fmla="*/ 2147483646 h 150"/>
              <a:gd name="T4" fmla="*/ 2147483646 w 48"/>
              <a:gd name="T5" fmla="*/ 2147483646 h 150"/>
              <a:gd name="T6" fmla="*/ 2147483646 w 48"/>
              <a:gd name="T7" fmla="*/ 2147483646 h 150"/>
              <a:gd name="T8" fmla="*/ 2147483646 w 48"/>
              <a:gd name="T9" fmla="*/ 0 h 150"/>
              <a:gd name="T10" fmla="*/ 2147483646 w 48"/>
              <a:gd name="T11" fmla="*/ 0 h 150"/>
              <a:gd name="T12" fmla="*/ 2147483646 w 48"/>
              <a:gd name="T13" fmla="*/ 0 h 150"/>
              <a:gd name="T14" fmla="*/ 2147483646 w 48"/>
              <a:gd name="T15" fmla="*/ 0 h 150"/>
              <a:gd name="T16" fmla="*/ 2147483646 w 48"/>
              <a:gd name="T17" fmla="*/ 2147483646 h 150"/>
              <a:gd name="T18" fmla="*/ 2147483646 w 48"/>
              <a:gd name="T19" fmla="*/ 2147483646 h 150"/>
              <a:gd name="T20" fmla="*/ 2147483646 w 48"/>
              <a:gd name="T21" fmla="*/ 2147483646 h 150"/>
              <a:gd name="T22" fmla="*/ 2147483646 w 48"/>
              <a:gd name="T23" fmla="*/ 2147483646 h 150"/>
              <a:gd name="T24" fmla="*/ 2147483646 w 48"/>
              <a:gd name="T25" fmla="*/ 2147483646 h 150"/>
              <a:gd name="T26" fmla="*/ 2147483646 w 48"/>
              <a:gd name="T27" fmla="*/ 2147483646 h 150"/>
              <a:gd name="T28" fmla="*/ 2147483646 w 48"/>
              <a:gd name="T29" fmla="*/ 2147483646 h 150"/>
              <a:gd name="T30" fmla="*/ 2147483646 w 48"/>
              <a:gd name="T31" fmla="*/ 2147483646 h 150"/>
              <a:gd name="T32" fmla="*/ 2147483646 w 48"/>
              <a:gd name="T33" fmla="*/ 2147483646 h 150"/>
              <a:gd name="T34" fmla="*/ 2147483646 w 48"/>
              <a:gd name="T35" fmla="*/ 2147483646 h 150"/>
              <a:gd name="T36" fmla="*/ 2147483646 w 48"/>
              <a:gd name="T37" fmla="*/ 2147483646 h 150"/>
              <a:gd name="T38" fmla="*/ 2147483646 w 48"/>
              <a:gd name="T39" fmla="*/ 2147483646 h 150"/>
              <a:gd name="T40" fmla="*/ 2147483646 w 48"/>
              <a:gd name="T41" fmla="*/ 2147483646 h 150"/>
              <a:gd name="T42" fmla="*/ 2147483646 w 48"/>
              <a:gd name="T43" fmla="*/ 2147483646 h 150"/>
              <a:gd name="T44" fmla="*/ 0 w 48"/>
              <a:gd name="T45" fmla="*/ 2147483646 h 150"/>
              <a:gd name="T46" fmla="*/ 0 w 48"/>
              <a:gd name="T47" fmla="*/ 2147483646 h 150"/>
              <a:gd name="T48" fmla="*/ 2147483646 w 48"/>
              <a:gd name="T49" fmla="*/ 2147483646 h 1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8" h="150">
                <a:moveTo>
                  <a:pt x="34" y="5"/>
                </a:moveTo>
                <a:lnTo>
                  <a:pt x="34" y="5"/>
                </a:lnTo>
                <a:lnTo>
                  <a:pt x="35" y="3"/>
                </a:lnTo>
                <a:lnTo>
                  <a:pt x="37" y="2"/>
                </a:lnTo>
                <a:lnTo>
                  <a:pt x="40" y="0"/>
                </a:lnTo>
                <a:lnTo>
                  <a:pt x="43" y="0"/>
                </a:lnTo>
                <a:lnTo>
                  <a:pt x="45" y="2"/>
                </a:lnTo>
                <a:lnTo>
                  <a:pt x="47" y="3"/>
                </a:lnTo>
                <a:lnTo>
                  <a:pt x="48" y="7"/>
                </a:lnTo>
                <a:lnTo>
                  <a:pt x="48" y="10"/>
                </a:lnTo>
                <a:lnTo>
                  <a:pt x="14" y="145"/>
                </a:lnTo>
                <a:lnTo>
                  <a:pt x="13" y="148"/>
                </a:lnTo>
                <a:lnTo>
                  <a:pt x="11" y="150"/>
                </a:lnTo>
                <a:lnTo>
                  <a:pt x="8" y="150"/>
                </a:lnTo>
                <a:lnTo>
                  <a:pt x="6" y="150"/>
                </a:lnTo>
                <a:lnTo>
                  <a:pt x="3" y="150"/>
                </a:lnTo>
                <a:lnTo>
                  <a:pt x="2" y="147"/>
                </a:lnTo>
                <a:lnTo>
                  <a:pt x="0" y="145"/>
                </a:lnTo>
                <a:lnTo>
                  <a:pt x="0" y="142"/>
                </a:lnTo>
                <a:lnTo>
                  <a:pt x="34"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5" name="Freeform 172"/>
          <p:cNvSpPr/>
          <p:nvPr userDrawn="1"/>
        </p:nvSpPr>
        <p:spPr bwMode="auto">
          <a:xfrm>
            <a:off x="8051800" y="3985023"/>
            <a:ext cx="14288" cy="169069"/>
          </a:xfrm>
          <a:custGeom>
            <a:avLst/>
            <a:gdLst>
              <a:gd name="T0" fmla="*/ 0 w 9"/>
              <a:gd name="T1" fmla="*/ 2147483646 h 142"/>
              <a:gd name="T2" fmla="*/ 0 w 9"/>
              <a:gd name="T3" fmla="*/ 2147483646 h 142"/>
              <a:gd name="T4" fmla="*/ 2147483646 w 9"/>
              <a:gd name="T5" fmla="*/ 2147483646 h 142"/>
              <a:gd name="T6" fmla="*/ 2147483646 w 9"/>
              <a:gd name="T7" fmla="*/ 0 h 142"/>
              <a:gd name="T8" fmla="*/ 2147483646 w 9"/>
              <a:gd name="T9" fmla="*/ 0 h 142"/>
              <a:gd name="T10" fmla="*/ 2147483646 w 9"/>
              <a:gd name="T11" fmla="*/ 0 h 142"/>
              <a:gd name="T12" fmla="*/ 2147483646 w 9"/>
              <a:gd name="T13" fmla="*/ 2147483646 h 142"/>
              <a:gd name="T14" fmla="*/ 2147483646 w 9"/>
              <a:gd name="T15" fmla="*/ 2147483646 h 142"/>
              <a:gd name="T16" fmla="*/ 2147483646 w 9"/>
              <a:gd name="T17" fmla="*/ 2147483646 h 142"/>
              <a:gd name="T18" fmla="*/ 2147483646 w 9"/>
              <a:gd name="T19" fmla="*/ 2147483646 h 142"/>
              <a:gd name="T20" fmla="*/ 2147483646 w 9"/>
              <a:gd name="T21" fmla="*/ 2147483646 h 142"/>
              <a:gd name="T22" fmla="*/ 2147483646 w 9"/>
              <a:gd name="T23" fmla="*/ 2147483646 h 142"/>
              <a:gd name="T24" fmla="*/ 2147483646 w 9"/>
              <a:gd name="T25" fmla="*/ 2147483646 h 142"/>
              <a:gd name="T26" fmla="*/ 2147483646 w 9"/>
              <a:gd name="T27" fmla="*/ 2147483646 h 142"/>
              <a:gd name="T28" fmla="*/ 2147483646 w 9"/>
              <a:gd name="T29" fmla="*/ 2147483646 h 142"/>
              <a:gd name="T30" fmla="*/ 0 w 9"/>
              <a:gd name="T31" fmla="*/ 2147483646 h 142"/>
              <a:gd name="T32" fmla="*/ 0 w 9"/>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 h="142">
                <a:moveTo>
                  <a:pt x="0" y="5"/>
                </a:moveTo>
                <a:lnTo>
                  <a:pt x="0" y="5"/>
                </a:lnTo>
                <a:lnTo>
                  <a:pt x="1" y="2"/>
                </a:lnTo>
                <a:lnTo>
                  <a:pt x="5" y="0"/>
                </a:lnTo>
                <a:lnTo>
                  <a:pt x="8" y="2"/>
                </a:lnTo>
                <a:lnTo>
                  <a:pt x="8" y="5"/>
                </a:lnTo>
                <a:lnTo>
                  <a:pt x="9" y="137"/>
                </a:lnTo>
                <a:lnTo>
                  <a:pt x="8" y="140"/>
                </a:lnTo>
                <a:lnTo>
                  <a:pt x="5" y="142"/>
                </a:lnTo>
                <a:lnTo>
                  <a:pt x="1" y="140"/>
                </a:lnTo>
                <a:lnTo>
                  <a:pt x="0" y="137"/>
                </a:lnTo>
                <a:lnTo>
                  <a:pt x="0"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6" name="Freeform 173"/>
          <p:cNvSpPr/>
          <p:nvPr userDrawn="1"/>
        </p:nvSpPr>
        <p:spPr bwMode="auto">
          <a:xfrm>
            <a:off x="7969251" y="3989785"/>
            <a:ext cx="69850" cy="161925"/>
          </a:xfrm>
          <a:custGeom>
            <a:avLst/>
            <a:gdLst>
              <a:gd name="T0" fmla="*/ 2147483646 w 44"/>
              <a:gd name="T1" fmla="*/ 2147483646 h 136"/>
              <a:gd name="T2" fmla="*/ 2147483646 w 44"/>
              <a:gd name="T3" fmla="*/ 2147483646 h 136"/>
              <a:gd name="T4" fmla="*/ 2147483646 w 44"/>
              <a:gd name="T5" fmla="*/ 0 h 136"/>
              <a:gd name="T6" fmla="*/ 2147483646 w 44"/>
              <a:gd name="T7" fmla="*/ 0 h 136"/>
              <a:gd name="T8" fmla="*/ 2147483646 w 44"/>
              <a:gd name="T9" fmla="*/ 0 h 136"/>
              <a:gd name="T10" fmla="*/ 2147483646 w 44"/>
              <a:gd name="T11" fmla="*/ 0 h 136"/>
              <a:gd name="T12" fmla="*/ 2147483646 w 44"/>
              <a:gd name="T13" fmla="*/ 2147483646 h 136"/>
              <a:gd name="T14" fmla="*/ 2147483646 w 44"/>
              <a:gd name="T15" fmla="*/ 2147483646 h 136"/>
              <a:gd name="T16" fmla="*/ 2147483646 w 44"/>
              <a:gd name="T17" fmla="*/ 2147483646 h 136"/>
              <a:gd name="T18" fmla="*/ 2147483646 w 44"/>
              <a:gd name="T19" fmla="*/ 2147483646 h 136"/>
              <a:gd name="T20" fmla="*/ 2147483646 w 44"/>
              <a:gd name="T21" fmla="*/ 2147483646 h 136"/>
              <a:gd name="T22" fmla="*/ 2147483646 w 44"/>
              <a:gd name="T23" fmla="*/ 2147483646 h 136"/>
              <a:gd name="T24" fmla="*/ 2147483646 w 44"/>
              <a:gd name="T25" fmla="*/ 2147483646 h 136"/>
              <a:gd name="T26" fmla="*/ 2147483646 w 44"/>
              <a:gd name="T27" fmla="*/ 2147483646 h 136"/>
              <a:gd name="T28" fmla="*/ 2147483646 w 44"/>
              <a:gd name="T29" fmla="*/ 2147483646 h 136"/>
              <a:gd name="T30" fmla="*/ 0 w 44"/>
              <a:gd name="T31" fmla="*/ 2147483646 h 136"/>
              <a:gd name="T32" fmla="*/ 2147483646 w 44"/>
              <a:gd name="T33" fmla="*/ 2147483646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36">
                <a:moveTo>
                  <a:pt x="36" y="3"/>
                </a:moveTo>
                <a:lnTo>
                  <a:pt x="36" y="3"/>
                </a:lnTo>
                <a:lnTo>
                  <a:pt x="37" y="0"/>
                </a:lnTo>
                <a:lnTo>
                  <a:pt x="42" y="0"/>
                </a:lnTo>
                <a:lnTo>
                  <a:pt x="44" y="1"/>
                </a:lnTo>
                <a:lnTo>
                  <a:pt x="44" y="6"/>
                </a:lnTo>
                <a:lnTo>
                  <a:pt x="10" y="133"/>
                </a:lnTo>
                <a:lnTo>
                  <a:pt x="7" y="136"/>
                </a:lnTo>
                <a:lnTo>
                  <a:pt x="4" y="136"/>
                </a:lnTo>
                <a:lnTo>
                  <a:pt x="2" y="135"/>
                </a:lnTo>
                <a:lnTo>
                  <a:pt x="0" y="131"/>
                </a:lnTo>
                <a:lnTo>
                  <a:pt x="36"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7" name="Freeform 174"/>
          <p:cNvSpPr/>
          <p:nvPr userDrawn="1"/>
        </p:nvSpPr>
        <p:spPr bwMode="auto">
          <a:xfrm>
            <a:off x="8077201" y="3985022"/>
            <a:ext cx="63500" cy="165497"/>
          </a:xfrm>
          <a:custGeom>
            <a:avLst/>
            <a:gdLst>
              <a:gd name="T0" fmla="*/ 0 w 40"/>
              <a:gd name="T1" fmla="*/ 2147483646 h 139"/>
              <a:gd name="T2" fmla="*/ 0 w 40"/>
              <a:gd name="T3" fmla="*/ 2147483646 h 139"/>
              <a:gd name="T4" fmla="*/ 0 w 40"/>
              <a:gd name="T5" fmla="*/ 2147483646 h 139"/>
              <a:gd name="T6" fmla="*/ 2147483646 w 40"/>
              <a:gd name="T7" fmla="*/ 0 h 139"/>
              <a:gd name="T8" fmla="*/ 2147483646 w 40"/>
              <a:gd name="T9" fmla="*/ 0 h 139"/>
              <a:gd name="T10" fmla="*/ 2147483646 w 40"/>
              <a:gd name="T11" fmla="*/ 0 h 139"/>
              <a:gd name="T12" fmla="*/ 2147483646 w 40"/>
              <a:gd name="T13" fmla="*/ 2147483646 h 139"/>
              <a:gd name="T14" fmla="*/ 2147483646 w 40"/>
              <a:gd name="T15" fmla="*/ 2147483646 h 139"/>
              <a:gd name="T16" fmla="*/ 2147483646 w 40"/>
              <a:gd name="T17" fmla="*/ 2147483646 h 139"/>
              <a:gd name="T18" fmla="*/ 2147483646 w 40"/>
              <a:gd name="T19" fmla="*/ 2147483646 h 139"/>
              <a:gd name="T20" fmla="*/ 2147483646 w 40"/>
              <a:gd name="T21" fmla="*/ 2147483646 h 139"/>
              <a:gd name="T22" fmla="*/ 2147483646 w 40"/>
              <a:gd name="T23" fmla="*/ 2147483646 h 139"/>
              <a:gd name="T24" fmla="*/ 2147483646 w 40"/>
              <a:gd name="T25" fmla="*/ 2147483646 h 139"/>
              <a:gd name="T26" fmla="*/ 2147483646 w 40"/>
              <a:gd name="T27" fmla="*/ 2147483646 h 139"/>
              <a:gd name="T28" fmla="*/ 2147483646 w 40"/>
              <a:gd name="T29" fmla="*/ 2147483646 h 139"/>
              <a:gd name="T30" fmla="*/ 2147483646 w 40"/>
              <a:gd name="T31" fmla="*/ 2147483646 h 139"/>
              <a:gd name="T32" fmla="*/ 0 w 40"/>
              <a:gd name="T33" fmla="*/ 2147483646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39">
                <a:moveTo>
                  <a:pt x="0" y="7"/>
                </a:moveTo>
                <a:lnTo>
                  <a:pt x="0" y="7"/>
                </a:lnTo>
                <a:lnTo>
                  <a:pt x="0" y="4"/>
                </a:lnTo>
                <a:lnTo>
                  <a:pt x="3" y="0"/>
                </a:lnTo>
                <a:lnTo>
                  <a:pt x="6" y="2"/>
                </a:lnTo>
                <a:lnTo>
                  <a:pt x="8" y="4"/>
                </a:lnTo>
                <a:lnTo>
                  <a:pt x="40" y="134"/>
                </a:lnTo>
                <a:lnTo>
                  <a:pt x="40" y="137"/>
                </a:lnTo>
                <a:lnTo>
                  <a:pt x="37" y="139"/>
                </a:lnTo>
                <a:lnTo>
                  <a:pt x="34" y="139"/>
                </a:lnTo>
                <a:lnTo>
                  <a:pt x="32" y="135"/>
                </a:lnTo>
                <a:lnTo>
                  <a:pt x="0"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8" name="Freeform 175"/>
          <p:cNvSpPr/>
          <p:nvPr userDrawn="1"/>
        </p:nvSpPr>
        <p:spPr bwMode="auto">
          <a:xfrm>
            <a:off x="7902576" y="3979070"/>
            <a:ext cx="111125" cy="151210"/>
          </a:xfrm>
          <a:custGeom>
            <a:avLst/>
            <a:gdLst>
              <a:gd name="T0" fmla="*/ 2147483646 w 70"/>
              <a:gd name="T1" fmla="*/ 2147483646 h 127"/>
              <a:gd name="T2" fmla="*/ 2147483646 w 70"/>
              <a:gd name="T3" fmla="*/ 2147483646 h 127"/>
              <a:gd name="T4" fmla="*/ 2147483646 w 70"/>
              <a:gd name="T5" fmla="*/ 0 h 127"/>
              <a:gd name="T6" fmla="*/ 2147483646 w 70"/>
              <a:gd name="T7" fmla="*/ 0 h 127"/>
              <a:gd name="T8" fmla="*/ 2147483646 w 70"/>
              <a:gd name="T9" fmla="*/ 0 h 127"/>
              <a:gd name="T10" fmla="*/ 2147483646 w 70"/>
              <a:gd name="T11" fmla="*/ 0 h 127"/>
              <a:gd name="T12" fmla="*/ 2147483646 w 70"/>
              <a:gd name="T13" fmla="*/ 2147483646 h 127"/>
              <a:gd name="T14" fmla="*/ 2147483646 w 70"/>
              <a:gd name="T15" fmla="*/ 2147483646 h 127"/>
              <a:gd name="T16" fmla="*/ 2147483646 w 70"/>
              <a:gd name="T17" fmla="*/ 2147483646 h 127"/>
              <a:gd name="T18" fmla="*/ 2147483646 w 70"/>
              <a:gd name="T19" fmla="*/ 2147483646 h 127"/>
              <a:gd name="T20" fmla="*/ 2147483646 w 70"/>
              <a:gd name="T21" fmla="*/ 2147483646 h 127"/>
              <a:gd name="T22" fmla="*/ 2147483646 w 70"/>
              <a:gd name="T23" fmla="*/ 2147483646 h 127"/>
              <a:gd name="T24" fmla="*/ 2147483646 w 70"/>
              <a:gd name="T25" fmla="*/ 2147483646 h 127"/>
              <a:gd name="T26" fmla="*/ 2147483646 w 70"/>
              <a:gd name="T27" fmla="*/ 2147483646 h 127"/>
              <a:gd name="T28" fmla="*/ 0 w 70"/>
              <a:gd name="T29" fmla="*/ 2147483646 h 127"/>
              <a:gd name="T30" fmla="*/ 0 w 70"/>
              <a:gd name="T31" fmla="*/ 2147483646 h 127"/>
              <a:gd name="T32" fmla="*/ 2147483646 w 70"/>
              <a:gd name="T33" fmla="*/ 2147483646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7">
                <a:moveTo>
                  <a:pt x="62" y="4"/>
                </a:moveTo>
                <a:lnTo>
                  <a:pt x="62" y="4"/>
                </a:lnTo>
                <a:lnTo>
                  <a:pt x="63" y="0"/>
                </a:lnTo>
                <a:lnTo>
                  <a:pt x="66" y="0"/>
                </a:lnTo>
                <a:lnTo>
                  <a:pt x="70" y="4"/>
                </a:lnTo>
                <a:lnTo>
                  <a:pt x="68" y="7"/>
                </a:lnTo>
                <a:lnTo>
                  <a:pt x="9" y="126"/>
                </a:lnTo>
                <a:lnTo>
                  <a:pt x="5" y="127"/>
                </a:lnTo>
                <a:lnTo>
                  <a:pt x="2" y="127"/>
                </a:lnTo>
                <a:lnTo>
                  <a:pt x="0" y="124"/>
                </a:lnTo>
                <a:lnTo>
                  <a:pt x="0" y="121"/>
                </a:lnTo>
                <a:lnTo>
                  <a:pt x="62"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89" name="Freeform 176"/>
          <p:cNvSpPr/>
          <p:nvPr userDrawn="1"/>
        </p:nvSpPr>
        <p:spPr bwMode="auto">
          <a:xfrm>
            <a:off x="8105776" y="3968353"/>
            <a:ext cx="90488" cy="157163"/>
          </a:xfrm>
          <a:custGeom>
            <a:avLst/>
            <a:gdLst>
              <a:gd name="T0" fmla="*/ 0 w 57"/>
              <a:gd name="T1" fmla="*/ 2147483646 h 132"/>
              <a:gd name="T2" fmla="*/ 0 w 57"/>
              <a:gd name="T3" fmla="*/ 2147483646 h 132"/>
              <a:gd name="T4" fmla="*/ 0 w 57"/>
              <a:gd name="T5" fmla="*/ 2147483646 h 132"/>
              <a:gd name="T6" fmla="*/ 2147483646 w 57"/>
              <a:gd name="T7" fmla="*/ 0 h 132"/>
              <a:gd name="T8" fmla="*/ 2147483646 w 57"/>
              <a:gd name="T9" fmla="*/ 0 h 132"/>
              <a:gd name="T10" fmla="*/ 2147483646 w 57"/>
              <a:gd name="T11" fmla="*/ 0 h 132"/>
              <a:gd name="T12" fmla="*/ 2147483646 w 57"/>
              <a:gd name="T13" fmla="*/ 0 h 132"/>
              <a:gd name="T14" fmla="*/ 2147483646 w 57"/>
              <a:gd name="T15" fmla="*/ 2147483646 h 132"/>
              <a:gd name="T16" fmla="*/ 2147483646 w 57"/>
              <a:gd name="T17" fmla="*/ 2147483646 h 132"/>
              <a:gd name="T18" fmla="*/ 2147483646 w 57"/>
              <a:gd name="T19" fmla="*/ 2147483646 h 132"/>
              <a:gd name="T20" fmla="*/ 2147483646 w 57"/>
              <a:gd name="T21" fmla="*/ 2147483646 h 132"/>
              <a:gd name="T22" fmla="*/ 2147483646 w 57"/>
              <a:gd name="T23" fmla="*/ 2147483646 h 132"/>
              <a:gd name="T24" fmla="*/ 2147483646 w 57"/>
              <a:gd name="T25" fmla="*/ 2147483646 h 132"/>
              <a:gd name="T26" fmla="*/ 2147483646 w 57"/>
              <a:gd name="T27" fmla="*/ 2147483646 h 132"/>
              <a:gd name="T28" fmla="*/ 2147483646 w 57"/>
              <a:gd name="T29" fmla="*/ 2147483646 h 132"/>
              <a:gd name="T30" fmla="*/ 2147483646 w 57"/>
              <a:gd name="T31" fmla="*/ 2147483646 h 132"/>
              <a:gd name="T32" fmla="*/ 0 w 57"/>
              <a:gd name="T33" fmla="*/ 2147483646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132">
                <a:moveTo>
                  <a:pt x="0" y="6"/>
                </a:moveTo>
                <a:lnTo>
                  <a:pt x="0" y="6"/>
                </a:lnTo>
                <a:lnTo>
                  <a:pt x="0" y="3"/>
                </a:lnTo>
                <a:lnTo>
                  <a:pt x="3" y="0"/>
                </a:lnTo>
                <a:lnTo>
                  <a:pt x="6" y="0"/>
                </a:lnTo>
                <a:lnTo>
                  <a:pt x="8" y="3"/>
                </a:lnTo>
                <a:lnTo>
                  <a:pt x="57" y="127"/>
                </a:lnTo>
                <a:lnTo>
                  <a:pt x="57" y="130"/>
                </a:lnTo>
                <a:lnTo>
                  <a:pt x="54" y="132"/>
                </a:lnTo>
                <a:lnTo>
                  <a:pt x="51" y="132"/>
                </a:lnTo>
                <a:lnTo>
                  <a:pt x="49" y="130"/>
                </a:lnTo>
                <a:lnTo>
                  <a:pt x="0" y="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0" name="Freeform 177"/>
          <p:cNvSpPr/>
          <p:nvPr userDrawn="1"/>
        </p:nvSpPr>
        <p:spPr bwMode="auto">
          <a:xfrm>
            <a:off x="8118476" y="3949304"/>
            <a:ext cx="131763" cy="141684"/>
          </a:xfrm>
          <a:custGeom>
            <a:avLst/>
            <a:gdLst>
              <a:gd name="T0" fmla="*/ 0 w 83"/>
              <a:gd name="T1" fmla="*/ 2147483646 h 119"/>
              <a:gd name="T2" fmla="*/ 0 w 83"/>
              <a:gd name="T3" fmla="*/ 2147483646 h 119"/>
              <a:gd name="T4" fmla="*/ 0 w 83"/>
              <a:gd name="T5" fmla="*/ 2147483646 h 119"/>
              <a:gd name="T6" fmla="*/ 2147483646 w 83"/>
              <a:gd name="T7" fmla="*/ 2147483646 h 119"/>
              <a:gd name="T8" fmla="*/ 2147483646 w 83"/>
              <a:gd name="T9" fmla="*/ 2147483646 h 119"/>
              <a:gd name="T10" fmla="*/ 2147483646 w 83"/>
              <a:gd name="T11" fmla="*/ 2147483646 h 119"/>
              <a:gd name="T12" fmla="*/ 2147483646 w 83"/>
              <a:gd name="T13" fmla="*/ 0 h 119"/>
              <a:gd name="T14" fmla="*/ 2147483646 w 83"/>
              <a:gd name="T15" fmla="*/ 2147483646 h 119"/>
              <a:gd name="T16" fmla="*/ 2147483646 w 83"/>
              <a:gd name="T17" fmla="*/ 2147483646 h 119"/>
              <a:gd name="T18" fmla="*/ 2147483646 w 83"/>
              <a:gd name="T19" fmla="*/ 2147483646 h 119"/>
              <a:gd name="T20" fmla="*/ 2147483646 w 83"/>
              <a:gd name="T21" fmla="*/ 2147483646 h 119"/>
              <a:gd name="T22" fmla="*/ 2147483646 w 83"/>
              <a:gd name="T23" fmla="*/ 2147483646 h 119"/>
              <a:gd name="T24" fmla="*/ 2147483646 w 83"/>
              <a:gd name="T25" fmla="*/ 2147483646 h 119"/>
              <a:gd name="T26" fmla="*/ 2147483646 w 83"/>
              <a:gd name="T27" fmla="*/ 2147483646 h 119"/>
              <a:gd name="T28" fmla="*/ 2147483646 w 83"/>
              <a:gd name="T29" fmla="*/ 2147483646 h 119"/>
              <a:gd name="T30" fmla="*/ 2147483646 w 83"/>
              <a:gd name="T31" fmla="*/ 2147483646 h 119"/>
              <a:gd name="T32" fmla="*/ 0 w 83"/>
              <a:gd name="T33" fmla="*/ 214748364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3" h="119">
                <a:moveTo>
                  <a:pt x="0" y="8"/>
                </a:moveTo>
                <a:lnTo>
                  <a:pt x="0" y="8"/>
                </a:lnTo>
                <a:lnTo>
                  <a:pt x="0" y="3"/>
                </a:lnTo>
                <a:lnTo>
                  <a:pt x="1" y="1"/>
                </a:lnTo>
                <a:lnTo>
                  <a:pt x="4" y="0"/>
                </a:lnTo>
                <a:lnTo>
                  <a:pt x="8" y="1"/>
                </a:lnTo>
                <a:lnTo>
                  <a:pt x="82" y="112"/>
                </a:lnTo>
                <a:lnTo>
                  <a:pt x="83" y="116"/>
                </a:lnTo>
                <a:lnTo>
                  <a:pt x="80" y="119"/>
                </a:lnTo>
                <a:lnTo>
                  <a:pt x="77" y="119"/>
                </a:lnTo>
                <a:lnTo>
                  <a:pt x="75" y="117"/>
                </a:lnTo>
                <a:lnTo>
                  <a:pt x="0" y="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1" name="Freeform 178"/>
          <p:cNvSpPr/>
          <p:nvPr userDrawn="1"/>
        </p:nvSpPr>
        <p:spPr bwMode="auto">
          <a:xfrm>
            <a:off x="8124825" y="3927872"/>
            <a:ext cx="171450" cy="113109"/>
          </a:xfrm>
          <a:custGeom>
            <a:avLst/>
            <a:gdLst>
              <a:gd name="T0" fmla="*/ 2147483646 w 108"/>
              <a:gd name="T1" fmla="*/ 2147483646 h 95"/>
              <a:gd name="T2" fmla="*/ 2147483646 w 108"/>
              <a:gd name="T3" fmla="*/ 2147483646 h 95"/>
              <a:gd name="T4" fmla="*/ 0 w 108"/>
              <a:gd name="T5" fmla="*/ 2147483646 h 95"/>
              <a:gd name="T6" fmla="*/ 2147483646 w 108"/>
              <a:gd name="T7" fmla="*/ 2147483646 h 95"/>
              <a:gd name="T8" fmla="*/ 2147483646 w 108"/>
              <a:gd name="T9" fmla="*/ 2147483646 h 95"/>
              <a:gd name="T10" fmla="*/ 2147483646 w 108"/>
              <a:gd name="T11" fmla="*/ 2147483646 h 95"/>
              <a:gd name="T12" fmla="*/ 2147483646 w 108"/>
              <a:gd name="T13" fmla="*/ 0 h 95"/>
              <a:gd name="T14" fmla="*/ 2147483646 w 108"/>
              <a:gd name="T15" fmla="*/ 2147483646 h 95"/>
              <a:gd name="T16" fmla="*/ 2147483646 w 108"/>
              <a:gd name="T17" fmla="*/ 2147483646 h 95"/>
              <a:gd name="T18" fmla="*/ 2147483646 w 108"/>
              <a:gd name="T19" fmla="*/ 2147483646 h 95"/>
              <a:gd name="T20" fmla="*/ 2147483646 w 108"/>
              <a:gd name="T21" fmla="*/ 2147483646 h 95"/>
              <a:gd name="T22" fmla="*/ 2147483646 w 108"/>
              <a:gd name="T23" fmla="*/ 2147483646 h 95"/>
              <a:gd name="T24" fmla="*/ 2147483646 w 108"/>
              <a:gd name="T25" fmla="*/ 2147483646 h 95"/>
              <a:gd name="T26" fmla="*/ 2147483646 w 108"/>
              <a:gd name="T27" fmla="*/ 2147483646 h 95"/>
              <a:gd name="T28" fmla="*/ 2147483646 w 108"/>
              <a:gd name="T29" fmla="*/ 2147483646 h 95"/>
              <a:gd name="T30" fmla="*/ 2147483646 w 108"/>
              <a:gd name="T31" fmla="*/ 2147483646 h 95"/>
              <a:gd name="T32" fmla="*/ 2147483646 w 108"/>
              <a:gd name="T33" fmla="*/ 214748364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95">
                <a:moveTo>
                  <a:pt x="2" y="8"/>
                </a:moveTo>
                <a:lnTo>
                  <a:pt x="2" y="8"/>
                </a:lnTo>
                <a:lnTo>
                  <a:pt x="0" y="5"/>
                </a:lnTo>
                <a:lnTo>
                  <a:pt x="2" y="2"/>
                </a:lnTo>
                <a:lnTo>
                  <a:pt x="4" y="0"/>
                </a:lnTo>
                <a:lnTo>
                  <a:pt x="7" y="2"/>
                </a:lnTo>
                <a:lnTo>
                  <a:pt x="107" y="87"/>
                </a:lnTo>
                <a:lnTo>
                  <a:pt x="108" y="90"/>
                </a:lnTo>
                <a:lnTo>
                  <a:pt x="108" y="93"/>
                </a:lnTo>
                <a:lnTo>
                  <a:pt x="105" y="95"/>
                </a:lnTo>
                <a:lnTo>
                  <a:pt x="102" y="93"/>
                </a:lnTo>
                <a:lnTo>
                  <a:pt x="2" y="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2" name="Freeform 179"/>
          <p:cNvSpPr/>
          <p:nvPr userDrawn="1"/>
        </p:nvSpPr>
        <p:spPr bwMode="auto">
          <a:xfrm>
            <a:off x="7834314" y="3964783"/>
            <a:ext cx="158750" cy="126206"/>
          </a:xfrm>
          <a:custGeom>
            <a:avLst/>
            <a:gdLst>
              <a:gd name="T0" fmla="*/ 2147483646 w 100"/>
              <a:gd name="T1" fmla="*/ 2147483646 h 106"/>
              <a:gd name="T2" fmla="*/ 2147483646 w 100"/>
              <a:gd name="T3" fmla="*/ 2147483646 h 106"/>
              <a:gd name="T4" fmla="*/ 2147483646 w 100"/>
              <a:gd name="T5" fmla="*/ 0 h 106"/>
              <a:gd name="T6" fmla="*/ 2147483646 w 100"/>
              <a:gd name="T7" fmla="*/ 2147483646 h 106"/>
              <a:gd name="T8" fmla="*/ 2147483646 w 100"/>
              <a:gd name="T9" fmla="*/ 2147483646 h 106"/>
              <a:gd name="T10" fmla="*/ 2147483646 w 100"/>
              <a:gd name="T11" fmla="*/ 2147483646 h 106"/>
              <a:gd name="T12" fmla="*/ 2147483646 w 100"/>
              <a:gd name="T13" fmla="*/ 2147483646 h 106"/>
              <a:gd name="T14" fmla="*/ 2147483646 w 100"/>
              <a:gd name="T15" fmla="*/ 2147483646 h 106"/>
              <a:gd name="T16" fmla="*/ 2147483646 w 100"/>
              <a:gd name="T17" fmla="*/ 2147483646 h 106"/>
              <a:gd name="T18" fmla="*/ 2147483646 w 100"/>
              <a:gd name="T19" fmla="*/ 2147483646 h 106"/>
              <a:gd name="T20" fmla="*/ 2147483646 w 100"/>
              <a:gd name="T21" fmla="*/ 2147483646 h 106"/>
              <a:gd name="T22" fmla="*/ 2147483646 w 100"/>
              <a:gd name="T23" fmla="*/ 2147483646 h 106"/>
              <a:gd name="T24" fmla="*/ 2147483646 w 100"/>
              <a:gd name="T25" fmla="*/ 2147483646 h 106"/>
              <a:gd name="T26" fmla="*/ 2147483646 w 100"/>
              <a:gd name="T27" fmla="*/ 2147483646 h 106"/>
              <a:gd name="T28" fmla="*/ 0 w 100"/>
              <a:gd name="T29" fmla="*/ 2147483646 h 106"/>
              <a:gd name="T30" fmla="*/ 2147483646 w 100"/>
              <a:gd name="T31" fmla="*/ 2147483646 h 106"/>
              <a:gd name="T32" fmla="*/ 2147483646 w 100"/>
              <a:gd name="T33" fmla="*/ 2147483646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06">
                <a:moveTo>
                  <a:pt x="92" y="1"/>
                </a:moveTo>
                <a:lnTo>
                  <a:pt x="92" y="1"/>
                </a:lnTo>
                <a:lnTo>
                  <a:pt x="95" y="0"/>
                </a:lnTo>
                <a:lnTo>
                  <a:pt x="98" y="1"/>
                </a:lnTo>
                <a:lnTo>
                  <a:pt x="100" y="4"/>
                </a:lnTo>
                <a:lnTo>
                  <a:pt x="98" y="8"/>
                </a:lnTo>
                <a:lnTo>
                  <a:pt x="8" y="104"/>
                </a:lnTo>
                <a:lnTo>
                  <a:pt x="5" y="106"/>
                </a:lnTo>
                <a:lnTo>
                  <a:pt x="2" y="104"/>
                </a:lnTo>
                <a:lnTo>
                  <a:pt x="0" y="101"/>
                </a:lnTo>
                <a:lnTo>
                  <a:pt x="2" y="98"/>
                </a:lnTo>
                <a:lnTo>
                  <a:pt x="92"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3" name="Freeform 180"/>
          <p:cNvSpPr/>
          <p:nvPr userDrawn="1"/>
        </p:nvSpPr>
        <p:spPr bwMode="auto">
          <a:xfrm>
            <a:off x="7791450" y="3940969"/>
            <a:ext cx="184150" cy="105966"/>
          </a:xfrm>
          <a:custGeom>
            <a:avLst/>
            <a:gdLst>
              <a:gd name="T0" fmla="*/ 2147483646 w 116"/>
              <a:gd name="T1" fmla="*/ 0 h 89"/>
              <a:gd name="T2" fmla="*/ 2147483646 w 116"/>
              <a:gd name="T3" fmla="*/ 0 h 89"/>
              <a:gd name="T4" fmla="*/ 2147483646 w 116"/>
              <a:gd name="T5" fmla="*/ 0 h 89"/>
              <a:gd name="T6" fmla="*/ 2147483646 w 116"/>
              <a:gd name="T7" fmla="*/ 2147483646 h 89"/>
              <a:gd name="T8" fmla="*/ 2147483646 w 116"/>
              <a:gd name="T9" fmla="*/ 2147483646 h 89"/>
              <a:gd name="T10" fmla="*/ 2147483646 w 116"/>
              <a:gd name="T11" fmla="*/ 2147483646 h 89"/>
              <a:gd name="T12" fmla="*/ 2147483646 w 116"/>
              <a:gd name="T13" fmla="*/ 2147483646 h 89"/>
              <a:gd name="T14" fmla="*/ 2147483646 w 116"/>
              <a:gd name="T15" fmla="*/ 2147483646 h 89"/>
              <a:gd name="T16" fmla="*/ 2147483646 w 116"/>
              <a:gd name="T17" fmla="*/ 2147483646 h 89"/>
              <a:gd name="T18" fmla="*/ 2147483646 w 116"/>
              <a:gd name="T19" fmla="*/ 2147483646 h 89"/>
              <a:gd name="T20" fmla="*/ 2147483646 w 116"/>
              <a:gd name="T21" fmla="*/ 2147483646 h 89"/>
              <a:gd name="T22" fmla="*/ 2147483646 w 116"/>
              <a:gd name="T23" fmla="*/ 2147483646 h 89"/>
              <a:gd name="T24" fmla="*/ 2147483646 w 116"/>
              <a:gd name="T25" fmla="*/ 2147483646 h 89"/>
              <a:gd name="T26" fmla="*/ 2147483646 w 116"/>
              <a:gd name="T27" fmla="*/ 2147483646 h 89"/>
              <a:gd name="T28" fmla="*/ 0 w 116"/>
              <a:gd name="T29" fmla="*/ 2147483646 h 89"/>
              <a:gd name="T30" fmla="*/ 2147483646 w 116"/>
              <a:gd name="T31" fmla="*/ 2147483646 h 89"/>
              <a:gd name="T32" fmla="*/ 2147483646 w 116"/>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89">
                <a:moveTo>
                  <a:pt x="109" y="0"/>
                </a:moveTo>
                <a:lnTo>
                  <a:pt x="109" y="0"/>
                </a:lnTo>
                <a:lnTo>
                  <a:pt x="112" y="0"/>
                </a:lnTo>
                <a:lnTo>
                  <a:pt x="116" y="2"/>
                </a:lnTo>
                <a:lnTo>
                  <a:pt x="116" y="5"/>
                </a:lnTo>
                <a:lnTo>
                  <a:pt x="114" y="8"/>
                </a:lnTo>
                <a:lnTo>
                  <a:pt x="8" y="87"/>
                </a:lnTo>
                <a:lnTo>
                  <a:pt x="5" y="89"/>
                </a:lnTo>
                <a:lnTo>
                  <a:pt x="1" y="87"/>
                </a:lnTo>
                <a:lnTo>
                  <a:pt x="0" y="82"/>
                </a:lnTo>
                <a:lnTo>
                  <a:pt x="3" y="81"/>
                </a:lnTo>
                <a:lnTo>
                  <a:pt x="109"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4" name="Freeform 181"/>
          <p:cNvSpPr/>
          <p:nvPr userDrawn="1"/>
        </p:nvSpPr>
        <p:spPr bwMode="auto">
          <a:xfrm>
            <a:off x="7770814" y="3918348"/>
            <a:ext cx="206375" cy="72628"/>
          </a:xfrm>
          <a:custGeom>
            <a:avLst/>
            <a:gdLst>
              <a:gd name="T0" fmla="*/ 2147483646 w 130"/>
              <a:gd name="T1" fmla="*/ 0 h 61"/>
              <a:gd name="T2" fmla="*/ 2147483646 w 130"/>
              <a:gd name="T3" fmla="*/ 0 h 61"/>
              <a:gd name="T4" fmla="*/ 2147483646 w 130"/>
              <a:gd name="T5" fmla="*/ 0 h 61"/>
              <a:gd name="T6" fmla="*/ 2147483646 w 130"/>
              <a:gd name="T7" fmla="*/ 2147483646 h 61"/>
              <a:gd name="T8" fmla="*/ 2147483646 w 130"/>
              <a:gd name="T9" fmla="*/ 2147483646 h 61"/>
              <a:gd name="T10" fmla="*/ 2147483646 w 130"/>
              <a:gd name="T11" fmla="*/ 2147483646 h 61"/>
              <a:gd name="T12" fmla="*/ 2147483646 w 130"/>
              <a:gd name="T13" fmla="*/ 2147483646 h 61"/>
              <a:gd name="T14" fmla="*/ 2147483646 w 130"/>
              <a:gd name="T15" fmla="*/ 2147483646 h 61"/>
              <a:gd name="T16" fmla="*/ 2147483646 w 130"/>
              <a:gd name="T17" fmla="*/ 2147483646 h 61"/>
              <a:gd name="T18" fmla="*/ 2147483646 w 130"/>
              <a:gd name="T19" fmla="*/ 2147483646 h 61"/>
              <a:gd name="T20" fmla="*/ 2147483646 w 130"/>
              <a:gd name="T21" fmla="*/ 2147483646 h 61"/>
              <a:gd name="T22" fmla="*/ 0 w 130"/>
              <a:gd name="T23" fmla="*/ 2147483646 h 61"/>
              <a:gd name="T24" fmla="*/ 0 w 130"/>
              <a:gd name="T25" fmla="*/ 2147483646 h 61"/>
              <a:gd name="T26" fmla="*/ 0 w 130"/>
              <a:gd name="T27" fmla="*/ 2147483646 h 61"/>
              <a:gd name="T28" fmla="*/ 0 w 130"/>
              <a:gd name="T29" fmla="*/ 2147483646 h 61"/>
              <a:gd name="T30" fmla="*/ 2147483646 w 130"/>
              <a:gd name="T31" fmla="*/ 2147483646 h 61"/>
              <a:gd name="T32" fmla="*/ 2147483646 w 130"/>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1">
                <a:moveTo>
                  <a:pt x="124" y="0"/>
                </a:moveTo>
                <a:lnTo>
                  <a:pt x="124" y="0"/>
                </a:lnTo>
                <a:lnTo>
                  <a:pt x="129" y="0"/>
                </a:lnTo>
                <a:lnTo>
                  <a:pt x="130" y="3"/>
                </a:lnTo>
                <a:lnTo>
                  <a:pt x="130" y="6"/>
                </a:lnTo>
                <a:lnTo>
                  <a:pt x="129" y="10"/>
                </a:lnTo>
                <a:lnTo>
                  <a:pt x="6" y="61"/>
                </a:lnTo>
                <a:lnTo>
                  <a:pt x="3" y="61"/>
                </a:lnTo>
                <a:lnTo>
                  <a:pt x="0" y="60"/>
                </a:lnTo>
                <a:lnTo>
                  <a:pt x="0" y="56"/>
                </a:lnTo>
                <a:lnTo>
                  <a:pt x="3" y="53"/>
                </a:lnTo>
                <a:lnTo>
                  <a:pt x="124"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5" name="Freeform 182"/>
          <p:cNvSpPr/>
          <p:nvPr userDrawn="1"/>
        </p:nvSpPr>
        <p:spPr bwMode="auto">
          <a:xfrm>
            <a:off x="7766051" y="3901680"/>
            <a:ext cx="222250" cy="39290"/>
          </a:xfrm>
          <a:custGeom>
            <a:avLst/>
            <a:gdLst>
              <a:gd name="T0" fmla="*/ 2147483646 w 140"/>
              <a:gd name="T1" fmla="*/ 0 h 33"/>
              <a:gd name="T2" fmla="*/ 2147483646 w 140"/>
              <a:gd name="T3" fmla="*/ 0 h 33"/>
              <a:gd name="T4" fmla="*/ 2147483646 w 140"/>
              <a:gd name="T5" fmla="*/ 0 h 33"/>
              <a:gd name="T6" fmla="*/ 2147483646 w 140"/>
              <a:gd name="T7" fmla="*/ 2147483646 h 33"/>
              <a:gd name="T8" fmla="*/ 2147483646 w 140"/>
              <a:gd name="T9" fmla="*/ 2147483646 h 33"/>
              <a:gd name="T10" fmla="*/ 2147483646 w 140"/>
              <a:gd name="T11" fmla="*/ 2147483646 h 33"/>
              <a:gd name="T12" fmla="*/ 2147483646 w 140"/>
              <a:gd name="T13" fmla="*/ 2147483646 h 33"/>
              <a:gd name="T14" fmla="*/ 2147483646 w 140"/>
              <a:gd name="T15" fmla="*/ 2147483646 h 33"/>
              <a:gd name="T16" fmla="*/ 2147483646 w 140"/>
              <a:gd name="T17" fmla="*/ 2147483646 h 33"/>
              <a:gd name="T18" fmla="*/ 2147483646 w 140"/>
              <a:gd name="T19" fmla="*/ 2147483646 h 33"/>
              <a:gd name="T20" fmla="*/ 2147483646 w 140"/>
              <a:gd name="T21" fmla="*/ 2147483646 h 33"/>
              <a:gd name="T22" fmla="*/ 0 w 140"/>
              <a:gd name="T23" fmla="*/ 2147483646 h 33"/>
              <a:gd name="T24" fmla="*/ 0 w 140"/>
              <a:gd name="T25" fmla="*/ 2147483646 h 33"/>
              <a:gd name="T26" fmla="*/ 0 w 140"/>
              <a:gd name="T27" fmla="*/ 2147483646 h 33"/>
              <a:gd name="T28" fmla="*/ 2147483646 w 140"/>
              <a:gd name="T29" fmla="*/ 2147483646 h 33"/>
              <a:gd name="T30" fmla="*/ 2147483646 w 140"/>
              <a:gd name="T31" fmla="*/ 2147483646 h 33"/>
              <a:gd name="T32" fmla="*/ 2147483646 w 140"/>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33">
                <a:moveTo>
                  <a:pt x="135" y="0"/>
                </a:moveTo>
                <a:lnTo>
                  <a:pt x="135" y="0"/>
                </a:lnTo>
                <a:lnTo>
                  <a:pt x="138" y="0"/>
                </a:lnTo>
                <a:lnTo>
                  <a:pt x="140" y="3"/>
                </a:lnTo>
                <a:lnTo>
                  <a:pt x="140" y="6"/>
                </a:lnTo>
                <a:lnTo>
                  <a:pt x="136" y="8"/>
                </a:lnTo>
                <a:lnTo>
                  <a:pt x="6" y="33"/>
                </a:lnTo>
                <a:lnTo>
                  <a:pt x="1" y="32"/>
                </a:lnTo>
                <a:lnTo>
                  <a:pt x="0" y="29"/>
                </a:lnTo>
                <a:lnTo>
                  <a:pt x="1" y="25"/>
                </a:lnTo>
                <a:lnTo>
                  <a:pt x="4" y="24"/>
                </a:lnTo>
                <a:lnTo>
                  <a:pt x="13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6" name="Freeform 183"/>
          <p:cNvSpPr/>
          <p:nvPr userDrawn="1"/>
        </p:nvSpPr>
        <p:spPr bwMode="auto">
          <a:xfrm>
            <a:off x="8250238" y="3876676"/>
            <a:ext cx="163512" cy="122635"/>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0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0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101" y="41"/>
                </a:moveTo>
                <a:lnTo>
                  <a:pt x="101" y="41"/>
                </a:lnTo>
                <a:lnTo>
                  <a:pt x="100" y="32"/>
                </a:lnTo>
                <a:lnTo>
                  <a:pt x="95" y="22"/>
                </a:lnTo>
                <a:lnTo>
                  <a:pt x="89" y="16"/>
                </a:lnTo>
                <a:lnTo>
                  <a:pt x="81" y="9"/>
                </a:lnTo>
                <a:lnTo>
                  <a:pt x="73" y="5"/>
                </a:lnTo>
                <a:lnTo>
                  <a:pt x="63" y="1"/>
                </a:lnTo>
                <a:lnTo>
                  <a:pt x="53" y="0"/>
                </a:lnTo>
                <a:lnTo>
                  <a:pt x="42" y="1"/>
                </a:lnTo>
                <a:lnTo>
                  <a:pt x="32" y="3"/>
                </a:lnTo>
                <a:lnTo>
                  <a:pt x="23" y="8"/>
                </a:lnTo>
                <a:lnTo>
                  <a:pt x="16" y="14"/>
                </a:lnTo>
                <a:lnTo>
                  <a:pt x="10" y="22"/>
                </a:lnTo>
                <a:lnTo>
                  <a:pt x="5" y="30"/>
                </a:lnTo>
                <a:lnTo>
                  <a:pt x="2" y="40"/>
                </a:lnTo>
                <a:lnTo>
                  <a:pt x="0" y="50"/>
                </a:lnTo>
                <a:lnTo>
                  <a:pt x="2" y="61"/>
                </a:lnTo>
                <a:lnTo>
                  <a:pt x="5" y="70"/>
                </a:lnTo>
                <a:lnTo>
                  <a:pt x="8" y="80"/>
                </a:lnTo>
                <a:lnTo>
                  <a:pt x="15" y="86"/>
                </a:lnTo>
                <a:lnTo>
                  <a:pt x="23" y="93"/>
                </a:lnTo>
                <a:lnTo>
                  <a:pt x="31" y="98"/>
                </a:lnTo>
                <a:lnTo>
                  <a:pt x="40" y="101"/>
                </a:lnTo>
                <a:lnTo>
                  <a:pt x="52" y="103"/>
                </a:lnTo>
                <a:lnTo>
                  <a:pt x="61" y="101"/>
                </a:lnTo>
                <a:lnTo>
                  <a:pt x="71" y="99"/>
                </a:lnTo>
                <a:lnTo>
                  <a:pt x="81" y="95"/>
                </a:lnTo>
                <a:lnTo>
                  <a:pt x="87" y="88"/>
                </a:lnTo>
                <a:lnTo>
                  <a:pt x="93" y="80"/>
                </a:lnTo>
                <a:lnTo>
                  <a:pt x="98" y="72"/>
                </a:lnTo>
                <a:lnTo>
                  <a:pt x="101" y="62"/>
                </a:lnTo>
                <a:lnTo>
                  <a:pt x="103" y="53"/>
                </a:lnTo>
                <a:lnTo>
                  <a:pt x="101" y="4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7" name="Freeform 184"/>
          <p:cNvSpPr/>
          <p:nvPr userDrawn="1"/>
        </p:nvSpPr>
        <p:spPr bwMode="auto">
          <a:xfrm>
            <a:off x="8215313" y="3646886"/>
            <a:ext cx="104775" cy="78581"/>
          </a:xfrm>
          <a:custGeom>
            <a:avLst/>
            <a:gdLst>
              <a:gd name="T0" fmla="*/ 2147483646 w 66"/>
              <a:gd name="T1" fmla="*/ 2147483646 h 66"/>
              <a:gd name="T2" fmla="*/ 2147483646 w 66"/>
              <a:gd name="T3" fmla="*/ 2147483646 h 66"/>
              <a:gd name="T4" fmla="*/ 2147483646 w 66"/>
              <a:gd name="T5" fmla="*/ 2147483646 h 66"/>
              <a:gd name="T6" fmla="*/ 2147483646 w 66"/>
              <a:gd name="T7" fmla="*/ 2147483646 h 66"/>
              <a:gd name="T8" fmla="*/ 2147483646 w 66"/>
              <a:gd name="T9" fmla="*/ 2147483646 h 66"/>
              <a:gd name="T10" fmla="*/ 2147483646 w 66"/>
              <a:gd name="T11" fmla="*/ 2147483646 h 66"/>
              <a:gd name="T12" fmla="*/ 2147483646 w 66"/>
              <a:gd name="T13" fmla="*/ 2147483646 h 66"/>
              <a:gd name="T14" fmla="*/ 2147483646 w 66"/>
              <a:gd name="T15" fmla="*/ 2147483646 h 66"/>
              <a:gd name="T16" fmla="*/ 2147483646 w 66"/>
              <a:gd name="T17" fmla="*/ 0 h 66"/>
              <a:gd name="T18" fmla="*/ 2147483646 w 66"/>
              <a:gd name="T19" fmla="*/ 2147483646 h 66"/>
              <a:gd name="T20" fmla="*/ 2147483646 w 66"/>
              <a:gd name="T21" fmla="*/ 2147483646 h 66"/>
              <a:gd name="T22" fmla="*/ 2147483646 w 66"/>
              <a:gd name="T23" fmla="*/ 2147483646 h 66"/>
              <a:gd name="T24" fmla="*/ 2147483646 w 66"/>
              <a:gd name="T25" fmla="*/ 2147483646 h 66"/>
              <a:gd name="T26" fmla="*/ 2147483646 w 66"/>
              <a:gd name="T27" fmla="*/ 2147483646 h 66"/>
              <a:gd name="T28" fmla="*/ 2147483646 w 66"/>
              <a:gd name="T29" fmla="*/ 2147483646 h 66"/>
              <a:gd name="T30" fmla="*/ 2147483646 w 66"/>
              <a:gd name="T31" fmla="*/ 2147483646 h 66"/>
              <a:gd name="T32" fmla="*/ 2147483646 w 66"/>
              <a:gd name="T33" fmla="*/ 2147483646 h 66"/>
              <a:gd name="T34" fmla="*/ 0 w 66"/>
              <a:gd name="T35" fmla="*/ 2147483646 h 66"/>
              <a:gd name="T36" fmla="*/ 0 w 66"/>
              <a:gd name="T37" fmla="*/ 2147483646 h 66"/>
              <a:gd name="T38" fmla="*/ 0 w 66"/>
              <a:gd name="T39" fmla="*/ 2147483646 h 66"/>
              <a:gd name="T40" fmla="*/ 2147483646 w 66"/>
              <a:gd name="T41" fmla="*/ 2147483646 h 66"/>
              <a:gd name="T42" fmla="*/ 2147483646 w 66"/>
              <a:gd name="T43" fmla="*/ 2147483646 h 66"/>
              <a:gd name="T44" fmla="*/ 2147483646 w 66"/>
              <a:gd name="T45" fmla="*/ 2147483646 h 66"/>
              <a:gd name="T46" fmla="*/ 2147483646 w 66"/>
              <a:gd name="T47" fmla="*/ 2147483646 h 66"/>
              <a:gd name="T48" fmla="*/ 2147483646 w 66"/>
              <a:gd name="T49" fmla="*/ 2147483646 h 66"/>
              <a:gd name="T50" fmla="*/ 2147483646 w 66"/>
              <a:gd name="T51" fmla="*/ 2147483646 h 66"/>
              <a:gd name="T52" fmla="*/ 2147483646 w 66"/>
              <a:gd name="T53" fmla="*/ 2147483646 h 66"/>
              <a:gd name="T54" fmla="*/ 2147483646 w 66"/>
              <a:gd name="T55" fmla="*/ 2147483646 h 66"/>
              <a:gd name="T56" fmla="*/ 2147483646 w 66"/>
              <a:gd name="T57" fmla="*/ 2147483646 h 66"/>
              <a:gd name="T58" fmla="*/ 2147483646 w 66"/>
              <a:gd name="T59" fmla="*/ 2147483646 h 66"/>
              <a:gd name="T60" fmla="*/ 2147483646 w 66"/>
              <a:gd name="T61" fmla="*/ 2147483646 h 66"/>
              <a:gd name="T62" fmla="*/ 2147483646 w 66"/>
              <a:gd name="T63" fmla="*/ 2147483646 h 66"/>
              <a:gd name="T64" fmla="*/ 2147483646 w 66"/>
              <a:gd name="T65" fmla="*/ 2147483646 h 66"/>
              <a:gd name="T66" fmla="*/ 2147483646 w 66"/>
              <a:gd name="T67" fmla="*/ 2147483646 h 66"/>
              <a:gd name="T68" fmla="*/ 2147483646 w 66"/>
              <a:gd name="T69" fmla="*/ 2147483646 h 66"/>
              <a:gd name="T70" fmla="*/ 2147483646 w 66"/>
              <a:gd name="T71" fmla="*/ 2147483646 h 66"/>
              <a:gd name="T72" fmla="*/ 2147483646 w 66"/>
              <a:gd name="T73" fmla="*/ 2147483646 h 66"/>
              <a:gd name="T74" fmla="*/ 2147483646 w 66"/>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6">
                <a:moveTo>
                  <a:pt x="64" y="27"/>
                </a:moveTo>
                <a:lnTo>
                  <a:pt x="64" y="27"/>
                </a:lnTo>
                <a:lnTo>
                  <a:pt x="62" y="21"/>
                </a:lnTo>
                <a:lnTo>
                  <a:pt x="59" y="14"/>
                </a:lnTo>
                <a:lnTo>
                  <a:pt x="56" y="9"/>
                </a:lnTo>
                <a:lnTo>
                  <a:pt x="51" y="6"/>
                </a:lnTo>
                <a:lnTo>
                  <a:pt x="45" y="3"/>
                </a:lnTo>
                <a:lnTo>
                  <a:pt x="40" y="1"/>
                </a:lnTo>
                <a:lnTo>
                  <a:pt x="33" y="0"/>
                </a:lnTo>
                <a:lnTo>
                  <a:pt x="27" y="1"/>
                </a:lnTo>
                <a:lnTo>
                  <a:pt x="21" y="3"/>
                </a:lnTo>
                <a:lnTo>
                  <a:pt x="14" y="6"/>
                </a:lnTo>
                <a:lnTo>
                  <a:pt x="9" y="9"/>
                </a:lnTo>
                <a:lnTo>
                  <a:pt x="6" y="14"/>
                </a:lnTo>
                <a:lnTo>
                  <a:pt x="3" y="19"/>
                </a:lnTo>
                <a:lnTo>
                  <a:pt x="1" y="25"/>
                </a:lnTo>
                <a:lnTo>
                  <a:pt x="0" y="32"/>
                </a:lnTo>
                <a:lnTo>
                  <a:pt x="0" y="38"/>
                </a:lnTo>
                <a:lnTo>
                  <a:pt x="3" y="45"/>
                </a:lnTo>
                <a:lnTo>
                  <a:pt x="4" y="51"/>
                </a:lnTo>
                <a:lnTo>
                  <a:pt x="9" y="56"/>
                </a:lnTo>
                <a:lnTo>
                  <a:pt x="14" y="59"/>
                </a:lnTo>
                <a:lnTo>
                  <a:pt x="19" y="62"/>
                </a:lnTo>
                <a:lnTo>
                  <a:pt x="25" y="64"/>
                </a:lnTo>
                <a:lnTo>
                  <a:pt x="32" y="66"/>
                </a:lnTo>
                <a:lnTo>
                  <a:pt x="38" y="64"/>
                </a:lnTo>
                <a:lnTo>
                  <a:pt x="45" y="62"/>
                </a:lnTo>
                <a:lnTo>
                  <a:pt x="50" y="59"/>
                </a:lnTo>
                <a:lnTo>
                  <a:pt x="56" y="56"/>
                </a:lnTo>
                <a:lnTo>
                  <a:pt x="59" y="51"/>
                </a:lnTo>
                <a:lnTo>
                  <a:pt x="62" y="45"/>
                </a:lnTo>
                <a:lnTo>
                  <a:pt x="64" y="40"/>
                </a:lnTo>
                <a:lnTo>
                  <a:pt x="66" y="34"/>
                </a:lnTo>
                <a:lnTo>
                  <a:pt x="64" y="2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8" name="Freeform 185"/>
          <p:cNvSpPr/>
          <p:nvPr userDrawn="1"/>
        </p:nvSpPr>
        <p:spPr bwMode="auto">
          <a:xfrm>
            <a:off x="8266114" y="3715941"/>
            <a:ext cx="63500" cy="179784"/>
          </a:xfrm>
          <a:custGeom>
            <a:avLst/>
            <a:gdLst>
              <a:gd name="T0" fmla="*/ 2147483646 w 40"/>
              <a:gd name="T1" fmla="*/ 2147483646 h 151"/>
              <a:gd name="T2" fmla="*/ 2147483646 w 40"/>
              <a:gd name="T3" fmla="*/ 2147483646 h 151"/>
              <a:gd name="T4" fmla="*/ 2147483646 w 40"/>
              <a:gd name="T5" fmla="*/ 2147483646 h 151"/>
              <a:gd name="T6" fmla="*/ 2147483646 w 40"/>
              <a:gd name="T7" fmla="*/ 2147483646 h 151"/>
              <a:gd name="T8" fmla="*/ 2147483646 w 40"/>
              <a:gd name="T9" fmla="*/ 0 h 151"/>
              <a:gd name="T10" fmla="*/ 2147483646 w 40"/>
              <a:gd name="T11" fmla="*/ 0 h 151"/>
              <a:gd name="T12" fmla="*/ 2147483646 w 40"/>
              <a:gd name="T13" fmla="*/ 0 h 151"/>
              <a:gd name="T14" fmla="*/ 2147483646 w 40"/>
              <a:gd name="T15" fmla="*/ 0 h 151"/>
              <a:gd name="T16" fmla="*/ 2147483646 w 40"/>
              <a:gd name="T17" fmla="*/ 0 h 151"/>
              <a:gd name="T18" fmla="*/ 2147483646 w 40"/>
              <a:gd name="T19" fmla="*/ 2147483646 h 151"/>
              <a:gd name="T20" fmla="*/ 0 w 40"/>
              <a:gd name="T21" fmla="*/ 2147483646 h 151"/>
              <a:gd name="T22" fmla="*/ 0 w 40"/>
              <a:gd name="T23" fmla="*/ 2147483646 h 151"/>
              <a:gd name="T24" fmla="*/ 2147483646 w 40"/>
              <a:gd name="T25" fmla="*/ 2147483646 h 151"/>
              <a:gd name="T26" fmla="*/ 2147483646 w 40"/>
              <a:gd name="T27" fmla="*/ 2147483646 h 151"/>
              <a:gd name="T28" fmla="*/ 2147483646 w 40"/>
              <a:gd name="T29" fmla="*/ 2147483646 h 151"/>
              <a:gd name="T30" fmla="*/ 2147483646 w 40"/>
              <a:gd name="T31" fmla="*/ 2147483646 h 151"/>
              <a:gd name="T32" fmla="*/ 2147483646 w 40"/>
              <a:gd name="T33" fmla="*/ 2147483646 h 151"/>
              <a:gd name="T34" fmla="*/ 2147483646 w 40"/>
              <a:gd name="T35" fmla="*/ 2147483646 h 151"/>
              <a:gd name="T36" fmla="*/ 2147483646 w 40"/>
              <a:gd name="T37" fmla="*/ 2147483646 h 151"/>
              <a:gd name="T38" fmla="*/ 2147483646 w 40"/>
              <a:gd name="T39" fmla="*/ 2147483646 h 151"/>
              <a:gd name="T40" fmla="*/ 2147483646 w 40"/>
              <a:gd name="T41" fmla="*/ 2147483646 h 151"/>
              <a:gd name="T42" fmla="*/ 2147483646 w 40"/>
              <a:gd name="T43" fmla="*/ 2147483646 h 151"/>
              <a:gd name="T44" fmla="*/ 2147483646 w 40"/>
              <a:gd name="T45" fmla="*/ 2147483646 h 151"/>
              <a:gd name="T46" fmla="*/ 2147483646 w 40"/>
              <a:gd name="T47" fmla="*/ 2147483646 h 151"/>
              <a:gd name="T48" fmla="*/ 2147483646 w 40"/>
              <a:gd name="T49" fmla="*/ 2147483646 h 1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151">
                <a:moveTo>
                  <a:pt x="14" y="4"/>
                </a:moveTo>
                <a:lnTo>
                  <a:pt x="14" y="4"/>
                </a:lnTo>
                <a:lnTo>
                  <a:pt x="13" y="3"/>
                </a:lnTo>
                <a:lnTo>
                  <a:pt x="11" y="1"/>
                </a:lnTo>
                <a:lnTo>
                  <a:pt x="8" y="0"/>
                </a:lnTo>
                <a:lnTo>
                  <a:pt x="5" y="0"/>
                </a:lnTo>
                <a:lnTo>
                  <a:pt x="3" y="0"/>
                </a:lnTo>
                <a:lnTo>
                  <a:pt x="1" y="3"/>
                </a:lnTo>
                <a:lnTo>
                  <a:pt x="0" y="4"/>
                </a:lnTo>
                <a:lnTo>
                  <a:pt x="0" y="8"/>
                </a:lnTo>
                <a:lnTo>
                  <a:pt x="26" y="146"/>
                </a:lnTo>
                <a:lnTo>
                  <a:pt x="27" y="148"/>
                </a:lnTo>
                <a:lnTo>
                  <a:pt x="29" y="149"/>
                </a:lnTo>
                <a:lnTo>
                  <a:pt x="30" y="151"/>
                </a:lnTo>
                <a:lnTo>
                  <a:pt x="34" y="151"/>
                </a:lnTo>
                <a:lnTo>
                  <a:pt x="37" y="151"/>
                </a:lnTo>
                <a:lnTo>
                  <a:pt x="38" y="148"/>
                </a:lnTo>
                <a:lnTo>
                  <a:pt x="40" y="146"/>
                </a:lnTo>
                <a:lnTo>
                  <a:pt x="40" y="143"/>
                </a:lnTo>
                <a:lnTo>
                  <a:pt x="14" y="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199" name="Freeform 186"/>
          <p:cNvSpPr/>
          <p:nvPr userDrawn="1"/>
        </p:nvSpPr>
        <p:spPr bwMode="auto">
          <a:xfrm>
            <a:off x="8301039" y="3985023"/>
            <a:ext cx="25400" cy="169069"/>
          </a:xfrm>
          <a:custGeom>
            <a:avLst/>
            <a:gdLst>
              <a:gd name="T0" fmla="*/ 2147483646 w 16"/>
              <a:gd name="T1" fmla="*/ 2147483646 h 142"/>
              <a:gd name="T2" fmla="*/ 2147483646 w 16"/>
              <a:gd name="T3" fmla="*/ 2147483646 h 142"/>
              <a:gd name="T4" fmla="*/ 2147483646 w 16"/>
              <a:gd name="T5" fmla="*/ 2147483646 h 142"/>
              <a:gd name="T6" fmla="*/ 2147483646 w 16"/>
              <a:gd name="T7" fmla="*/ 0 h 142"/>
              <a:gd name="T8" fmla="*/ 2147483646 w 16"/>
              <a:gd name="T9" fmla="*/ 0 h 142"/>
              <a:gd name="T10" fmla="*/ 2147483646 w 16"/>
              <a:gd name="T11" fmla="*/ 0 h 142"/>
              <a:gd name="T12" fmla="*/ 2147483646 w 16"/>
              <a:gd name="T13" fmla="*/ 2147483646 h 142"/>
              <a:gd name="T14" fmla="*/ 2147483646 w 16"/>
              <a:gd name="T15" fmla="*/ 2147483646 h 142"/>
              <a:gd name="T16" fmla="*/ 0 w 16"/>
              <a:gd name="T17" fmla="*/ 2147483646 h 142"/>
              <a:gd name="T18" fmla="*/ 0 w 16"/>
              <a:gd name="T19" fmla="*/ 2147483646 h 142"/>
              <a:gd name="T20" fmla="*/ 2147483646 w 16"/>
              <a:gd name="T21" fmla="*/ 2147483646 h 142"/>
              <a:gd name="T22" fmla="*/ 2147483646 w 16"/>
              <a:gd name="T23" fmla="*/ 2147483646 h 142"/>
              <a:gd name="T24" fmla="*/ 2147483646 w 16"/>
              <a:gd name="T25" fmla="*/ 2147483646 h 142"/>
              <a:gd name="T26" fmla="*/ 2147483646 w 16"/>
              <a:gd name="T27" fmla="*/ 2147483646 h 142"/>
              <a:gd name="T28" fmla="*/ 2147483646 w 16"/>
              <a:gd name="T29" fmla="*/ 2147483646 h 142"/>
              <a:gd name="T30" fmla="*/ 2147483646 w 16"/>
              <a:gd name="T31" fmla="*/ 2147483646 h 142"/>
              <a:gd name="T32" fmla="*/ 2147483646 w 16"/>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142">
                <a:moveTo>
                  <a:pt x="16" y="5"/>
                </a:moveTo>
                <a:lnTo>
                  <a:pt x="16" y="5"/>
                </a:lnTo>
                <a:lnTo>
                  <a:pt x="16" y="2"/>
                </a:lnTo>
                <a:lnTo>
                  <a:pt x="13" y="0"/>
                </a:lnTo>
                <a:lnTo>
                  <a:pt x="10" y="2"/>
                </a:lnTo>
                <a:lnTo>
                  <a:pt x="8" y="5"/>
                </a:lnTo>
                <a:lnTo>
                  <a:pt x="0" y="137"/>
                </a:lnTo>
                <a:lnTo>
                  <a:pt x="2" y="140"/>
                </a:lnTo>
                <a:lnTo>
                  <a:pt x="5" y="142"/>
                </a:lnTo>
                <a:lnTo>
                  <a:pt x="8" y="140"/>
                </a:lnTo>
                <a:lnTo>
                  <a:pt x="10" y="137"/>
                </a:lnTo>
                <a:lnTo>
                  <a:pt x="16"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0" name="Freeform 187"/>
          <p:cNvSpPr/>
          <p:nvPr userDrawn="1"/>
        </p:nvSpPr>
        <p:spPr bwMode="auto">
          <a:xfrm>
            <a:off x="8339138" y="3990976"/>
            <a:ext cx="57150" cy="164306"/>
          </a:xfrm>
          <a:custGeom>
            <a:avLst/>
            <a:gdLst>
              <a:gd name="T0" fmla="*/ 2147483646 w 36"/>
              <a:gd name="T1" fmla="*/ 2147483646 h 138"/>
              <a:gd name="T2" fmla="*/ 2147483646 w 36"/>
              <a:gd name="T3" fmla="*/ 2147483646 h 138"/>
              <a:gd name="T4" fmla="*/ 2147483646 w 36"/>
              <a:gd name="T5" fmla="*/ 0 h 138"/>
              <a:gd name="T6" fmla="*/ 2147483646 w 36"/>
              <a:gd name="T7" fmla="*/ 0 h 138"/>
              <a:gd name="T8" fmla="*/ 2147483646 w 36"/>
              <a:gd name="T9" fmla="*/ 0 h 138"/>
              <a:gd name="T10" fmla="*/ 2147483646 w 36"/>
              <a:gd name="T11" fmla="*/ 0 h 138"/>
              <a:gd name="T12" fmla="*/ 0 w 36"/>
              <a:gd name="T13" fmla="*/ 2147483646 h 138"/>
              <a:gd name="T14" fmla="*/ 0 w 36"/>
              <a:gd name="T15" fmla="*/ 2147483646 h 138"/>
              <a:gd name="T16" fmla="*/ 2147483646 w 36"/>
              <a:gd name="T17" fmla="*/ 2147483646 h 138"/>
              <a:gd name="T18" fmla="*/ 2147483646 w 36"/>
              <a:gd name="T19" fmla="*/ 2147483646 h 138"/>
              <a:gd name="T20" fmla="*/ 2147483646 w 36"/>
              <a:gd name="T21" fmla="*/ 2147483646 h 138"/>
              <a:gd name="T22" fmla="*/ 2147483646 w 36"/>
              <a:gd name="T23" fmla="*/ 2147483646 h 138"/>
              <a:gd name="T24" fmla="*/ 2147483646 w 36"/>
              <a:gd name="T25" fmla="*/ 2147483646 h 138"/>
              <a:gd name="T26" fmla="*/ 2147483646 w 36"/>
              <a:gd name="T27" fmla="*/ 2147483646 h 138"/>
              <a:gd name="T28" fmla="*/ 2147483646 w 36"/>
              <a:gd name="T29" fmla="*/ 2147483646 h 138"/>
              <a:gd name="T30" fmla="*/ 2147483646 w 36"/>
              <a:gd name="T31" fmla="*/ 2147483646 h 138"/>
              <a:gd name="T32" fmla="*/ 2147483646 w 36"/>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138">
                <a:moveTo>
                  <a:pt x="9" y="3"/>
                </a:moveTo>
                <a:lnTo>
                  <a:pt x="9" y="3"/>
                </a:lnTo>
                <a:lnTo>
                  <a:pt x="7" y="0"/>
                </a:lnTo>
                <a:lnTo>
                  <a:pt x="4" y="0"/>
                </a:lnTo>
                <a:lnTo>
                  <a:pt x="0" y="2"/>
                </a:lnTo>
                <a:lnTo>
                  <a:pt x="0" y="5"/>
                </a:lnTo>
                <a:lnTo>
                  <a:pt x="28" y="135"/>
                </a:lnTo>
                <a:lnTo>
                  <a:pt x="29" y="137"/>
                </a:lnTo>
                <a:lnTo>
                  <a:pt x="33" y="138"/>
                </a:lnTo>
                <a:lnTo>
                  <a:pt x="36" y="137"/>
                </a:lnTo>
                <a:lnTo>
                  <a:pt x="36" y="132"/>
                </a:lnTo>
                <a:lnTo>
                  <a:pt x="9"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1" name="Freeform 188"/>
          <p:cNvSpPr/>
          <p:nvPr userDrawn="1"/>
        </p:nvSpPr>
        <p:spPr bwMode="auto">
          <a:xfrm>
            <a:off x="8228014" y="3985022"/>
            <a:ext cx="73025" cy="160734"/>
          </a:xfrm>
          <a:custGeom>
            <a:avLst/>
            <a:gdLst>
              <a:gd name="T0" fmla="*/ 2147483646 w 46"/>
              <a:gd name="T1" fmla="*/ 2147483646 h 135"/>
              <a:gd name="T2" fmla="*/ 2147483646 w 46"/>
              <a:gd name="T3" fmla="*/ 2147483646 h 135"/>
              <a:gd name="T4" fmla="*/ 2147483646 w 46"/>
              <a:gd name="T5" fmla="*/ 2147483646 h 135"/>
              <a:gd name="T6" fmla="*/ 2147483646 w 46"/>
              <a:gd name="T7" fmla="*/ 0 h 135"/>
              <a:gd name="T8" fmla="*/ 2147483646 w 46"/>
              <a:gd name="T9" fmla="*/ 0 h 135"/>
              <a:gd name="T10" fmla="*/ 2147483646 w 46"/>
              <a:gd name="T11" fmla="*/ 0 h 135"/>
              <a:gd name="T12" fmla="*/ 2147483646 w 46"/>
              <a:gd name="T13" fmla="*/ 0 h 135"/>
              <a:gd name="T14" fmla="*/ 2147483646 w 46"/>
              <a:gd name="T15" fmla="*/ 2147483646 h 135"/>
              <a:gd name="T16" fmla="*/ 0 w 46"/>
              <a:gd name="T17" fmla="*/ 2147483646 h 135"/>
              <a:gd name="T18" fmla="*/ 0 w 46"/>
              <a:gd name="T19" fmla="*/ 2147483646 h 135"/>
              <a:gd name="T20" fmla="*/ 0 w 46"/>
              <a:gd name="T21" fmla="*/ 2147483646 h 135"/>
              <a:gd name="T22" fmla="*/ 2147483646 w 46"/>
              <a:gd name="T23" fmla="*/ 2147483646 h 135"/>
              <a:gd name="T24" fmla="*/ 2147483646 w 46"/>
              <a:gd name="T25" fmla="*/ 2147483646 h 135"/>
              <a:gd name="T26" fmla="*/ 2147483646 w 46"/>
              <a:gd name="T27" fmla="*/ 2147483646 h 135"/>
              <a:gd name="T28" fmla="*/ 2147483646 w 46"/>
              <a:gd name="T29" fmla="*/ 2147483646 h 135"/>
              <a:gd name="T30" fmla="*/ 2147483646 w 46"/>
              <a:gd name="T31" fmla="*/ 2147483646 h 135"/>
              <a:gd name="T32" fmla="*/ 2147483646 w 46"/>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35">
                <a:moveTo>
                  <a:pt x="46" y="5"/>
                </a:moveTo>
                <a:lnTo>
                  <a:pt x="46" y="5"/>
                </a:lnTo>
                <a:lnTo>
                  <a:pt x="46" y="2"/>
                </a:lnTo>
                <a:lnTo>
                  <a:pt x="43" y="0"/>
                </a:lnTo>
                <a:lnTo>
                  <a:pt x="40" y="0"/>
                </a:lnTo>
                <a:lnTo>
                  <a:pt x="38" y="4"/>
                </a:lnTo>
                <a:lnTo>
                  <a:pt x="0" y="131"/>
                </a:lnTo>
                <a:lnTo>
                  <a:pt x="0" y="134"/>
                </a:lnTo>
                <a:lnTo>
                  <a:pt x="3" y="135"/>
                </a:lnTo>
                <a:lnTo>
                  <a:pt x="6" y="135"/>
                </a:lnTo>
                <a:lnTo>
                  <a:pt x="8" y="132"/>
                </a:lnTo>
                <a:lnTo>
                  <a:pt x="46"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2" name="Freeform 189"/>
          <p:cNvSpPr/>
          <p:nvPr userDrawn="1"/>
        </p:nvSpPr>
        <p:spPr bwMode="auto">
          <a:xfrm>
            <a:off x="8367714" y="3981451"/>
            <a:ext cx="100012" cy="154781"/>
          </a:xfrm>
          <a:custGeom>
            <a:avLst/>
            <a:gdLst>
              <a:gd name="T0" fmla="*/ 2147483646 w 63"/>
              <a:gd name="T1" fmla="*/ 2147483646 h 130"/>
              <a:gd name="T2" fmla="*/ 2147483646 w 63"/>
              <a:gd name="T3" fmla="*/ 2147483646 h 130"/>
              <a:gd name="T4" fmla="*/ 2147483646 w 63"/>
              <a:gd name="T5" fmla="*/ 0 h 130"/>
              <a:gd name="T6" fmla="*/ 2147483646 w 63"/>
              <a:gd name="T7" fmla="*/ 0 h 130"/>
              <a:gd name="T8" fmla="*/ 2147483646 w 63"/>
              <a:gd name="T9" fmla="*/ 0 h 130"/>
              <a:gd name="T10" fmla="*/ 2147483646 w 63"/>
              <a:gd name="T11" fmla="*/ 0 h 130"/>
              <a:gd name="T12" fmla="*/ 0 w 63"/>
              <a:gd name="T13" fmla="*/ 2147483646 h 130"/>
              <a:gd name="T14" fmla="*/ 0 w 63"/>
              <a:gd name="T15" fmla="*/ 2147483646 h 130"/>
              <a:gd name="T16" fmla="*/ 2147483646 w 63"/>
              <a:gd name="T17" fmla="*/ 2147483646 h 130"/>
              <a:gd name="T18" fmla="*/ 2147483646 w 63"/>
              <a:gd name="T19" fmla="*/ 2147483646 h 130"/>
              <a:gd name="T20" fmla="*/ 2147483646 w 63"/>
              <a:gd name="T21" fmla="*/ 2147483646 h 130"/>
              <a:gd name="T22" fmla="*/ 2147483646 w 63"/>
              <a:gd name="T23" fmla="*/ 2147483646 h 130"/>
              <a:gd name="T24" fmla="*/ 2147483646 w 63"/>
              <a:gd name="T25" fmla="*/ 2147483646 h 130"/>
              <a:gd name="T26" fmla="*/ 2147483646 w 63"/>
              <a:gd name="T27" fmla="*/ 2147483646 h 130"/>
              <a:gd name="T28" fmla="*/ 2147483646 w 63"/>
              <a:gd name="T29" fmla="*/ 2147483646 h 130"/>
              <a:gd name="T30" fmla="*/ 2147483646 w 63"/>
              <a:gd name="T31" fmla="*/ 2147483646 h 130"/>
              <a:gd name="T32" fmla="*/ 2147483646 w 63"/>
              <a:gd name="T33" fmla="*/ 2147483646 h 1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130">
                <a:moveTo>
                  <a:pt x="8" y="3"/>
                </a:moveTo>
                <a:lnTo>
                  <a:pt x="8" y="3"/>
                </a:lnTo>
                <a:lnTo>
                  <a:pt x="5" y="0"/>
                </a:lnTo>
                <a:lnTo>
                  <a:pt x="2" y="0"/>
                </a:lnTo>
                <a:lnTo>
                  <a:pt x="0" y="3"/>
                </a:lnTo>
                <a:lnTo>
                  <a:pt x="0" y="7"/>
                </a:lnTo>
                <a:lnTo>
                  <a:pt x="53" y="129"/>
                </a:lnTo>
                <a:lnTo>
                  <a:pt x="56" y="130"/>
                </a:lnTo>
                <a:lnTo>
                  <a:pt x="60" y="130"/>
                </a:lnTo>
                <a:lnTo>
                  <a:pt x="63" y="127"/>
                </a:lnTo>
                <a:lnTo>
                  <a:pt x="61" y="124"/>
                </a:lnTo>
                <a:lnTo>
                  <a:pt x="8" y="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3" name="Freeform 190"/>
          <p:cNvSpPr/>
          <p:nvPr userDrawn="1"/>
        </p:nvSpPr>
        <p:spPr bwMode="auto">
          <a:xfrm>
            <a:off x="8174038" y="3965974"/>
            <a:ext cx="101600" cy="153590"/>
          </a:xfrm>
          <a:custGeom>
            <a:avLst/>
            <a:gdLst>
              <a:gd name="T0" fmla="*/ 2147483646 w 64"/>
              <a:gd name="T1" fmla="*/ 2147483646 h 129"/>
              <a:gd name="T2" fmla="*/ 2147483646 w 64"/>
              <a:gd name="T3" fmla="*/ 2147483646 h 129"/>
              <a:gd name="T4" fmla="*/ 2147483646 w 64"/>
              <a:gd name="T5" fmla="*/ 2147483646 h 129"/>
              <a:gd name="T6" fmla="*/ 2147483646 w 64"/>
              <a:gd name="T7" fmla="*/ 0 h 129"/>
              <a:gd name="T8" fmla="*/ 2147483646 w 64"/>
              <a:gd name="T9" fmla="*/ 0 h 129"/>
              <a:gd name="T10" fmla="*/ 2147483646 w 64"/>
              <a:gd name="T11" fmla="*/ 0 h 129"/>
              <a:gd name="T12" fmla="*/ 2147483646 w 64"/>
              <a:gd name="T13" fmla="*/ 0 h 129"/>
              <a:gd name="T14" fmla="*/ 2147483646 w 64"/>
              <a:gd name="T15" fmla="*/ 2147483646 h 129"/>
              <a:gd name="T16" fmla="*/ 0 w 64"/>
              <a:gd name="T17" fmla="*/ 2147483646 h 129"/>
              <a:gd name="T18" fmla="*/ 0 w 64"/>
              <a:gd name="T19" fmla="*/ 2147483646 h 129"/>
              <a:gd name="T20" fmla="*/ 0 w 64"/>
              <a:gd name="T21" fmla="*/ 2147483646 h 129"/>
              <a:gd name="T22" fmla="*/ 2147483646 w 64"/>
              <a:gd name="T23" fmla="*/ 2147483646 h 129"/>
              <a:gd name="T24" fmla="*/ 2147483646 w 64"/>
              <a:gd name="T25" fmla="*/ 2147483646 h 129"/>
              <a:gd name="T26" fmla="*/ 2147483646 w 64"/>
              <a:gd name="T27" fmla="*/ 2147483646 h 129"/>
              <a:gd name="T28" fmla="*/ 2147483646 w 64"/>
              <a:gd name="T29" fmla="*/ 2147483646 h 129"/>
              <a:gd name="T30" fmla="*/ 2147483646 w 64"/>
              <a:gd name="T31" fmla="*/ 2147483646 h 129"/>
              <a:gd name="T32" fmla="*/ 2147483646 w 64"/>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129">
                <a:moveTo>
                  <a:pt x="64" y="7"/>
                </a:moveTo>
                <a:lnTo>
                  <a:pt x="64" y="7"/>
                </a:lnTo>
                <a:lnTo>
                  <a:pt x="64" y="3"/>
                </a:lnTo>
                <a:lnTo>
                  <a:pt x="61" y="0"/>
                </a:lnTo>
                <a:lnTo>
                  <a:pt x="58" y="0"/>
                </a:lnTo>
                <a:lnTo>
                  <a:pt x="56" y="3"/>
                </a:lnTo>
                <a:lnTo>
                  <a:pt x="0" y="122"/>
                </a:lnTo>
                <a:lnTo>
                  <a:pt x="0" y="127"/>
                </a:lnTo>
                <a:lnTo>
                  <a:pt x="2" y="129"/>
                </a:lnTo>
                <a:lnTo>
                  <a:pt x="5" y="129"/>
                </a:lnTo>
                <a:lnTo>
                  <a:pt x="8" y="127"/>
                </a:lnTo>
                <a:lnTo>
                  <a:pt x="64"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4" name="Freeform 191"/>
          <p:cNvSpPr/>
          <p:nvPr userDrawn="1"/>
        </p:nvSpPr>
        <p:spPr bwMode="auto">
          <a:xfrm>
            <a:off x="8123239" y="3946924"/>
            <a:ext cx="142875" cy="135731"/>
          </a:xfrm>
          <a:custGeom>
            <a:avLst/>
            <a:gdLst>
              <a:gd name="T0" fmla="*/ 2147483646 w 90"/>
              <a:gd name="T1" fmla="*/ 2147483646 h 114"/>
              <a:gd name="T2" fmla="*/ 2147483646 w 90"/>
              <a:gd name="T3" fmla="*/ 2147483646 h 114"/>
              <a:gd name="T4" fmla="*/ 2147483646 w 90"/>
              <a:gd name="T5" fmla="*/ 2147483646 h 114"/>
              <a:gd name="T6" fmla="*/ 2147483646 w 90"/>
              <a:gd name="T7" fmla="*/ 0 h 114"/>
              <a:gd name="T8" fmla="*/ 2147483646 w 90"/>
              <a:gd name="T9" fmla="*/ 0 h 114"/>
              <a:gd name="T10" fmla="*/ 2147483646 w 90"/>
              <a:gd name="T11" fmla="*/ 0 h 114"/>
              <a:gd name="T12" fmla="*/ 2147483646 w 90"/>
              <a:gd name="T13" fmla="*/ 0 h 114"/>
              <a:gd name="T14" fmla="*/ 2147483646 w 90"/>
              <a:gd name="T15" fmla="*/ 2147483646 h 114"/>
              <a:gd name="T16" fmla="*/ 2147483646 w 90"/>
              <a:gd name="T17" fmla="*/ 2147483646 h 114"/>
              <a:gd name="T18" fmla="*/ 2147483646 w 90"/>
              <a:gd name="T19" fmla="*/ 2147483646 h 114"/>
              <a:gd name="T20" fmla="*/ 0 w 90"/>
              <a:gd name="T21" fmla="*/ 2147483646 h 114"/>
              <a:gd name="T22" fmla="*/ 2147483646 w 90"/>
              <a:gd name="T23" fmla="*/ 2147483646 h 114"/>
              <a:gd name="T24" fmla="*/ 2147483646 w 90"/>
              <a:gd name="T25" fmla="*/ 2147483646 h 114"/>
              <a:gd name="T26" fmla="*/ 2147483646 w 90"/>
              <a:gd name="T27" fmla="*/ 2147483646 h 114"/>
              <a:gd name="T28" fmla="*/ 2147483646 w 90"/>
              <a:gd name="T29" fmla="*/ 2147483646 h 114"/>
              <a:gd name="T30" fmla="*/ 2147483646 w 90"/>
              <a:gd name="T31" fmla="*/ 2147483646 h 114"/>
              <a:gd name="T32" fmla="*/ 2147483646 w 90"/>
              <a:gd name="T33" fmla="*/ 2147483646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0" h="114">
                <a:moveTo>
                  <a:pt x="88" y="7"/>
                </a:moveTo>
                <a:lnTo>
                  <a:pt x="88" y="7"/>
                </a:lnTo>
                <a:lnTo>
                  <a:pt x="90" y="3"/>
                </a:lnTo>
                <a:lnTo>
                  <a:pt x="87" y="0"/>
                </a:lnTo>
                <a:lnTo>
                  <a:pt x="83" y="0"/>
                </a:lnTo>
                <a:lnTo>
                  <a:pt x="82" y="2"/>
                </a:lnTo>
                <a:lnTo>
                  <a:pt x="1" y="108"/>
                </a:lnTo>
                <a:lnTo>
                  <a:pt x="0" y="111"/>
                </a:lnTo>
                <a:lnTo>
                  <a:pt x="1" y="113"/>
                </a:lnTo>
                <a:lnTo>
                  <a:pt x="5" y="114"/>
                </a:lnTo>
                <a:lnTo>
                  <a:pt x="8" y="113"/>
                </a:lnTo>
                <a:lnTo>
                  <a:pt x="88"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5" name="Freeform 192"/>
          <p:cNvSpPr/>
          <p:nvPr userDrawn="1"/>
        </p:nvSpPr>
        <p:spPr bwMode="auto">
          <a:xfrm>
            <a:off x="8078789" y="3925492"/>
            <a:ext cx="179387" cy="105965"/>
          </a:xfrm>
          <a:custGeom>
            <a:avLst/>
            <a:gdLst>
              <a:gd name="T0" fmla="*/ 2147483646 w 113"/>
              <a:gd name="T1" fmla="*/ 2147483646 h 89"/>
              <a:gd name="T2" fmla="*/ 2147483646 w 113"/>
              <a:gd name="T3" fmla="*/ 2147483646 h 89"/>
              <a:gd name="T4" fmla="*/ 2147483646 w 113"/>
              <a:gd name="T5" fmla="*/ 2147483646 h 89"/>
              <a:gd name="T6" fmla="*/ 2147483646 w 113"/>
              <a:gd name="T7" fmla="*/ 2147483646 h 89"/>
              <a:gd name="T8" fmla="*/ 2147483646 w 113"/>
              <a:gd name="T9" fmla="*/ 2147483646 h 89"/>
              <a:gd name="T10" fmla="*/ 2147483646 w 113"/>
              <a:gd name="T11" fmla="*/ 2147483646 h 89"/>
              <a:gd name="T12" fmla="*/ 2147483646 w 113"/>
              <a:gd name="T13" fmla="*/ 0 h 89"/>
              <a:gd name="T14" fmla="*/ 2147483646 w 113"/>
              <a:gd name="T15" fmla="*/ 0 h 89"/>
              <a:gd name="T16" fmla="*/ 2147483646 w 113"/>
              <a:gd name="T17" fmla="*/ 2147483646 h 89"/>
              <a:gd name="T18" fmla="*/ 2147483646 w 113"/>
              <a:gd name="T19" fmla="*/ 2147483646 h 89"/>
              <a:gd name="T20" fmla="*/ 0 w 113"/>
              <a:gd name="T21" fmla="*/ 2147483646 h 89"/>
              <a:gd name="T22" fmla="*/ 0 w 113"/>
              <a:gd name="T23" fmla="*/ 2147483646 h 89"/>
              <a:gd name="T24" fmla="*/ 0 w 113"/>
              <a:gd name="T25" fmla="*/ 2147483646 h 89"/>
              <a:gd name="T26" fmla="*/ 0 w 113"/>
              <a:gd name="T27" fmla="*/ 2147483646 h 89"/>
              <a:gd name="T28" fmla="*/ 2147483646 w 113"/>
              <a:gd name="T29" fmla="*/ 2147483646 h 89"/>
              <a:gd name="T30" fmla="*/ 2147483646 w 113"/>
              <a:gd name="T31" fmla="*/ 2147483646 h 89"/>
              <a:gd name="T32" fmla="*/ 2147483646 w 113"/>
              <a:gd name="T33" fmla="*/ 2147483646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89">
                <a:moveTo>
                  <a:pt x="111" y="9"/>
                </a:moveTo>
                <a:lnTo>
                  <a:pt x="111" y="9"/>
                </a:lnTo>
                <a:lnTo>
                  <a:pt x="113" y="5"/>
                </a:lnTo>
                <a:lnTo>
                  <a:pt x="111" y="2"/>
                </a:lnTo>
                <a:lnTo>
                  <a:pt x="110" y="0"/>
                </a:lnTo>
                <a:lnTo>
                  <a:pt x="107" y="0"/>
                </a:lnTo>
                <a:lnTo>
                  <a:pt x="2" y="81"/>
                </a:lnTo>
                <a:lnTo>
                  <a:pt x="0" y="84"/>
                </a:lnTo>
                <a:lnTo>
                  <a:pt x="0" y="87"/>
                </a:lnTo>
                <a:lnTo>
                  <a:pt x="4" y="89"/>
                </a:lnTo>
                <a:lnTo>
                  <a:pt x="7" y="87"/>
                </a:lnTo>
                <a:lnTo>
                  <a:pt x="111" y="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6" name="Freeform 193"/>
          <p:cNvSpPr/>
          <p:nvPr userDrawn="1"/>
        </p:nvSpPr>
        <p:spPr bwMode="auto">
          <a:xfrm>
            <a:off x="8388351" y="3968354"/>
            <a:ext cx="147638" cy="132159"/>
          </a:xfrm>
          <a:custGeom>
            <a:avLst/>
            <a:gdLst>
              <a:gd name="T0" fmla="*/ 2147483646 w 93"/>
              <a:gd name="T1" fmla="*/ 2147483646 h 111"/>
              <a:gd name="T2" fmla="*/ 2147483646 w 93"/>
              <a:gd name="T3" fmla="*/ 2147483646 h 111"/>
              <a:gd name="T4" fmla="*/ 2147483646 w 93"/>
              <a:gd name="T5" fmla="*/ 0 h 111"/>
              <a:gd name="T6" fmla="*/ 2147483646 w 93"/>
              <a:gd name="T7" fmla="*/ 0 h 111"/>
              <a:gd name="T8" fmla="*/ 2147483646 w 93"/>
              <a:gd name="T9" fmla="*/ 0 h 111"/>
              <a:gd name="T10" fmla="*/ 2147483646 w 93"/>
              <a:gd name="T11" fmla="*/ 0 h 111"/>
              <a:gd name="T12" fmla="*/ 0 w 93"/>
              <a:gd name="T13" fmla="*/ 2147483646 h 111"/>
              <a:gd name="T14" fmla="*/ 0 w 93"/>
              <a:gd name="T15" fmla="*/ 2147483646 h 111"/>
              <a:gd name="T16" fmla="*/ 2147483646 w 93"/>
              <a:gd name="T17" fmla="*/ 2147483646 h 111"/>
              <a:gd name="T18" fmla="*/ 2147483646 w 93"/>
              <a:gd name="T19" fmla="*/ 2147483646 h 111"/>
              <a:gd name="T20" fmla="*/ 2147483646 w 93"/>
              <a:gd name="T21" fmla="*/ 2147483646 h 111"/>
              <a:gd name="T22" fmla="*/ 2147483646 w 93"/>
              <a:gd name="T23" fmla="*/ 2147483646 h 111"/>
              <a:gd name="T24" fmla="*/ 2147483646 w 93"/>
              <a:gd name="T25" fmla="*/ 2147483646 h 111"/>
              <a:gd name="T26" fmla="*/ 2147483646 w 93"/>
              <a:gd name="T27" fmla="*/ 2147483646 h 111"/>
              <a:gd name="T28" fmla="*/ 2147483646 w 93"/>
              <a:gd name="T29" fmla="*/ 2147483646 h 111"/>
              <a:gd name="T30" fmla="*/ 2147483646 w 93"/>
              <a:gd name="T31" fmla="*/ 2147483646 h 111"/>
              <a:gd name="T32" fmla="*/ 2147483646 w 93"/>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11">
                <a:moveTo>
                  <a:pt x="8" y="1"/>
                </a:moveTo>
                <a:lnTo>
                  <a:pt x="8" y="1"/>
                </a:lnTo>
                <a:lnTo>
                  <a:pt x="5" y="0"/>
                </a:lnTo>
                <a:lnTo>
                  <a:pt x="2" y="0"/>
                </a:lnTo>
                <a:lnTo>
                  <a:pt x="0" y="3"/>
                </a:lnTo>
                <a:lnTo>
                  <a:pt x="0" y="6"/>
                </a:lnTo>
                <a:lnTo>
                  <a:pt x="85" y="109"/>
                </a:lnTo>
                <a:lnTo>
                  <a:pt x="88" y="111"/>
                </a:lnTo>
                <a:lnTo>
                  <a:pt x="92" y="109"/>
                </a:lnTo>
                <a:lnTo>
                  <a:pt x="93" y="106"/>
                </a:lnTo>
                <a:lnTo>
                  <a:pt x="93" y="103"/>
                </a:lnTo>
                <a:lnTo>
                  <a:pt x="8" y="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7" name="Freeform 194"/>
          <p:cNvSpPr/>
          <p:nvPr userDrawn="1"/>
        </p:nvSpPr>
        <p:spPr bwMode="auto">
          <a:xfrm>
            <a:off x="8405814" y="3945731"/>
            <a:ext cx="176212" cy="110729"/>
          </a:xfrm>
          <a:custGeom>
            <a:avLst/>
            <a:gdLst>
              <a:gd name="T0" fmla="*/ 2147483646 w 111"/>
              <a:gd name="T1" fmla="*/ 0 h 93"/>
              <a:gd name="T2" fmla="*/ 2147483646 w 111"/>
              <a:gd name="T3" fmla="*/ 0 h 93"/>
              <a:gd name="T4" fmla="*/ 2147483646 w 111"/>
              <a:gd name="T5" fmla="*/ 0 h 93"/>
              <a:gd name="T6" fmla="*/ 2147483646 w 111"/>
              <a:gd name="T7" fmla="*/ 2147483646 h 93"/>
              <a:gd name="T8" fmla="*/ 2147483646 w 111"/>
              <a:gd name="T9" fmla="*/ 2147483646 h 93"/>
              <a:gd name="T10" fmla="*/ 2147483646 w 111"/>
              <a:gd name="T11" fmla="*/ 2147483646 h 93"/>
              <a:gd name="T12" fmla="*/ 0 w 111"/>
              <a:gd name="T13" fmla="*/ 2147483646 h 93"/>
              <a:gd name="T14" fmla="*/ 2147483646 w 111"/>
              <a:gd name="T15" fmla="*/ 2147483646 h 93"/>
              <a:gd name="T16" fmla="*/ 2147483646 w 111"/>
              <a:gd name="T17" fmla="*/ 2147483646 h 93"/>
              <a:gd name="T18" fmla="*/ 2147483646 w 111"/>
              <a:gd name="T19" fmla="*/ 2147483646 h 93"/>
              <a:gd name="T20" fmla="*/ 2147483646 w 111"/>
              <a:gd name="T21" fmla="*/ 2147483646 h 93"/>
              <a:gd name="T22" fmla="*/ 2147483646 w 111"/>
              <a:gd name="T23" fmla="*/ 2147483646 h 93"/>
              <a:gd name="T24" fmla="*/ 2147483646 w 111"/>
              <a:gd name="T25" fmla="*/ 2147483646 h 93"/>
              <a:gd name="T26" fmla="*/ 2147483646 w 111"/>
              <a:gd name="T27" fmla="*/ 2147483646 h 93"/>
              <a:gd name="T28" fmla="*/ 2147483646 w 111"/>
              <a:gd name="T29" fmla="*/ 2147483646 h 93"/>
              <a:gd name="T30" fmla="*/ 2147483646 w 111"/>
              <a:gd name="T31" fmla="*/ 2147483646 h 93"/>
              <a:gd name="T32" fmla="*/ 2147483646 w 111"/>
              <a:gd name="T33" fmla="*/ 0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1" h="93">
                <a:moveTo>
                  <a:pt x="8" y="0"/>
                </a:moveTo>
                <a:lnTo>
                  <a:pt x="8" y="0"/>
                </a:lnTo>
                <a:lnTo>
                  <a:pt x="5" y="0"/>
                </a:lnTo>
                <a:lnTo>
                  <a:pt x="2" y="1"/>
                </a:lnTo>
                <a:lnTo>
                  <a:pt x="0" y="4"/>
                </a:lnTo>
                <a:lnTo>
                  <a:pt x="2" y="8"/>
                </a:lnTo>
                <a:lnTo>
                  <a:pt x="105" y="91"/>
                </a:lnTo>
                <a:lnTo>
                  <a:pt x="108" y="93"/>
                </a:lnTo>
                <a:lnTo>
                  <a:pt x="111" y="91"/>
                </a:lnTo>
                <a:lnTo>
                  <a:pt x="111" y="88"/>
                </a:lnTo>
                <a:lnTo>
                  <a:pt x="110" y="85"/>
                </a:lnTo>
                <a:lnTo>
                  <a:pt x="8"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8" name="Freeform 195"/>
          <p:cNvSpPr/>
          <p:nvPr userDrawn="1"/>
        </p:nvSpPr>
        <p:spPr bwMode="auto">
          <a:xfrm>
            <a:off x="8405813" y="3921919"/>
            <a:ext cx="201612" cy="80963"/>
          </a:xfrm>
          <a:custGeom>
            <a:avLst/>
            <a:gdLst>
              <a:gd name="T0" fmla="*/ 2147483646 w 127"/>
              <a:gd name="T1" fmla="*/ 0 h 68"/>
              <a:gd name="T2" fmla="*/ 2147483646 w 127"/>
              <a:gd name="T3" fmla="*/ 0 h 68"/>
              <a:gd name="T4" fmla="*/ 2147483646 w 127"/>
              <a:gd name="T5" fmla="*/ 0 h 68"/>
              <a:gd name="T6" fmla="*/ 0 w 127"/>
              <a:gd name="T7" fmla="*/ 2147483646 h 68"/>
              <a:gd name="T8" fmla="*/ 0 w 127"/>
              <a:gd name="T9" fmla="*/ 2147483646 h 68"/>
              <a:gd name="T10" fmla="*/ 0 w 127"/>
              <a:gd name="T11" fmla="*/ 2147483646 h 68"/>
              <a:gd name="T12" fmla="*/ 0 w 127"/>
              <a:gd name="T13" fmla="*/ 2147483646 h 68"/>
              <a:gd name="T14" fmla="*/ 2147483646 w 127"/>
              <a:gd name="T15" fmla="*/ 2147483646 h 68"/>
              <a:gd name="T16" fmla="*/ 2147483646 w 127"/>
              <a:gd name="T17" fmla="*/ 2147483646 h 68"/>
              <a:gd name="T18" fmla="*/ 2147483646 w 127"/>
              <a:gd name="T19" fmla="*/ 2147483646 h 68"/>
              <a:gd name="T20" fmla="*/ 2147483646 w 127"/>
              <a:gd name="T21" fmla="*/ 2147483646 h 68"/>
              <a:gd name="T22" fmla="*/ 2147483646 w 127"/>
              <a:gd name="T23" fmla="*/ 2147483646 h 68"/>
              <a:gd name="T24" fmla="*/ 2147483646 w 127"/>
              <a:gd name="T25" fmla="*/ 2147483646 h 68"/>
              <a:gd name="T26" fmla="*/ 2147483646 w 127"/>
              <a:gd name="T27" fmla="*/ 2147483646 h 68"/>
              <a:gd name="T28" fmla="*/ 2147483646 w 127"/>
              <a:gd name="T29" fmla="*/ 2147483646 h 68"/>
              <a:gd name="T30" fmla="*/ 2147483646 w 127"/>
              <a:gd name="T31" fmla="*/ 2147483646 h 68"/>
              <a:gd name="T32" fmla="*/ 2147483646 w 127"/>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 h="68">
                <a:moveTo>
                  <a:pt x="7" y="0"/>
                </a:moveTo>
                <a:lnTo>
                  <a:pt x="7" y="0"/>
                </a:lnTo>
                <a:lnTo>
                  <a:pt x="3" y="0"/>
                </a:lnTo>
                <a:lnTo>
                  <a:pt x="0" y="3"/>
                </a:lnTo>
                <a:lnTo>
                  <a:pt x="0" y="7"/>
                </a:lnTo>
                <a:lnTo>
                  <a:pt x="2" y="8"/>
                </a:lnTo>
                <a:lnTo>
                  <a:pt x="121" y="68"/>
                </a:lnTo>
                <a:lnTo>
                  <a:pt x="124" y="68"/>
                </a:lnTo>
                <a:lnTo>
                  <a:pt x="127" y="66"/>
                </a:lnTo>
                <a:lnTo>
                  <a:pt x="127" y="63"/>
                </a:lnTo>
                <a:lnTo>
                  <a:pt x="126" y="60"/>
                </a:lnTo>
                <a:lnTo>
                  <a:pt x="7"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09" name="Freeform 196"/>
          <p:cNvSpPr/>
          <p:nvPr userDrawn="1"/>
        </p:nvSpPr>
        <p:spPr bwMode="auto">
          <a:xfrm>
            <a:off x="8397875" y="3902870"/>
            <a:ext cx="217488" cy="50006"/>
          </a:xfrm>
          <a:custGeom>
            <a:avLst/>
            <a:gdLst>
              <a:gd name="T0" fmla="*/ 2147483646 w 137"/>
              <a:gd name="T1" fmla="*/ 0 h 42"/>
              <a:gd name="T2" fmla="*/ 2147483646 w 137"/>
              <a:gd name="T3" fmla="*/ 0 h 42"/>
              <a:gd name="T4" fmla="*/ 2147483646 w 137"/>
              <a:gd name="T5" fmla="*/ 2147483646 h 42"/>
              <a:gd name="T6" fmla="*/ 0 w 137"/>
              <a:gd name="T7" fmla="*/ 2147483646 h 42"/>
              <a:gd name="T8" fmla="*/ 0 w 137"/>
              <a:gd name="T9" fmla="*/ 2147483646 h 42"/>
              <a:gd name="T10" fmla="*/ 0 w 137"/>
              <a:gd name="T11" fmla="*/ 2147483646 h 42"/>
              <a:gd name="T12" fmla="*/ 0 w 137"/>
              <a:gd name="T13" fmla="*/ 2147483646 h 42"/>
              <a:gd name="T14" fmla="*/ 2147483646 w 137"/>
              <a:gd name="T15" fmla="*/ 2147483646 h 42"/>
              <a:gd name="T16" fmla="*/ 2147483646 w 137"/>
              <a:gd name="T17" fmla="*/ 2147483646 h 42"/>
              <a:gd name="T18" fmla="*/ 2147483646 w 137"/>
              <a:gd name="T19" fmla="*/ 2147483646 h 42"/>
              <a:gd name="T20" fmla="*/ 2147483646 w 137"/>
              <a:gd name="T21" fmla="*/ 2147483646 h 42"/>
              <a:gd name="T22" fmla="*/ 2147483646 w 137"/>
              <a:gd name="T23" fmla="*/ 2147483646 h 42"/>
              <a:gd name="T24" fmla="*/ 2147483646 w 137"/>
              <a:gd name="T25" fmla="*/ 2147483646 h 42"/>
              <a:gd name="T26" fmla="*/ 2147483646 w 137"/>
              <a:gd name="T27" fmla="*/ 2147483646 h 42"/>
              <a:gd name="T28" fmla="*/ 2147483646 w 137"/>
              <a:gd name="T29" fmla="*/ 2147483646 h 42"/>
              <a:gd name="T30" fmla="*/ 2147483646 w 137"/>
              <a:gd name="T31" fmla="*/ 2147483646 h 42"/>
              <a:gd name="T32" fmla="*/ 2147483646 w 13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42">
                <a:moveTo>
                  <a:pt x="5" y="0"/>
                </a:moveTo>
                <a:lnTo>
                  <a:pt x="5" y="0"/>
                </a:lnTo>
                <a:lnTo>
                  <a:pt x="2" y="2"/>
                </a:lnTo>
                <a:lnTo>
                  <a:pt x="0" y="3"/>
                </a:lnTo>
                <a:lnTo>
                  <a:pt x="0" y="7"/>
                </a:lnTo>
                <a:lnTo>
                  <a:pt x="4" y="10"/>
                </a:lnTo>
                <a:lnTo>
                  <a:pt x="132" y="42"/>
                </a:lnTo>
                <a:lnTo>
                  <a:pt x="136" y="40"/>
                </a:lnTo>
                <a:lnTo>
                  <a:pt x="137" y="39"/>
                </a:lnTo>
                <a:lnTo>
                  <a:pt x="137" y="36"/>
                </a:lnTo>
                <a:lnTo>
                  <a:pt x="134" y="32"/>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0" name="Freeform 197"/>
          <p:cNvSpPr/>
          <p:nvPr userDrawn="1"/>
        </p:nvSpPr>
        <p:spPr bwMode="auto">
          <a:xfrm>
            <a:off x="6481763" y="3562350"/>
            <a:ext cx="163512" cy="120254"/>
          </a:xfrm>
          <a:custGeom>
            <a:avLst/>
            <a:gdLst>
              <a:gd name="T0" fmla="*/ 2147483646 w 103"/>
              <a:gd name="T1" fmla="*/ 2147483646 h 101"/>
              <a:gd name="T2" fmla="*/ 2147483646 w 103"/>
              <a:gd name="T3" fmla="*/ 2147483646 h 101"/>
              <a:gd name="T4" fmla="*/ 2147483646 w 103"/>
              <a:gd name="T5" fmla="*/ 2147483646 h 101"/>
              <a:gd name="T6" fmla="*/ 2147483646 w 103"/>
              <a:gd name="T7" fmla="*/ 2147483646 h 101"/>
              <a:gd name="T8" fmla="*/ 2147483646 w 103"/>
              <a:gd name="T9" fmla="*/ 2147483646 h 101"/>
              <a:gd name="T10" fmla="*/ 2147483646 w 103"/>
              <a:gd name="T11" fmla="*/ 2147483646 h 101"/>
              <a:gd name="T12" fmla="*/ 2147483646 w 103"/>
              <a:gd name="T13" fmla="*/ 2147483646 h 101"/>
              <a:gd name="T14" fmla="*/ 2147483646 w 103"/>
              <a:gd name="T15" fmla="*/ 2147483646 h 101"/>
              <a:gd name="T16" fmla="*/ 2147483646 w 103"/>
              <a:gd name="T17" fmla="*/ 2147483646 h 101"/>
              <a:gd name="T18" fmla="*/ 2147483646 w 103"/>
              <a:gd name="T19" fmla="*/ 2147483646 h 101"/>
              <a:gd name="T20" fmla="*/ 2147483646 w 103"/>
              <a:gd name="T21" fmla="*/ 2147483646 h 101"/>
              <a:gd name="T22" fmla="*/ 2147483646 w 103"/>
              <a:gd name="T23" fmla="*/ 2147483646 h 101"/>
              <a:gd name="T24" fmla="*/ 2147483646 w 103"/>
              <a:gd name="T25" fmla="*/ 2147483646 h 101"/>
              <a:gd name="T26" fmla="*/ 2147483646 w 103"/>
              <a:gd name="T27" fmla="*/ 2147483646 h 101"/>
              <a:gd name="T28" fmla="*/ 2147483646 w 103"/>
              <a:gd name="T29" fmla="*/ 2147483646 h 101"/>
              <a:gd name="T30" fmla="*/ 2147483646 w 103"/>
              <a:gd name="T31" fmla="*/ 2147483646 h 101"/>
              <a:gd name="T32" fmla="*/ 2147483646 w 103"/>
              <a:gd name="T33" fmla="*/ 2147483646 h 101"/>
              <a:gd name="T34" fmla="*/ 2147483646 w 103"/>
              <a:gd name="T35" fmla="*/ 2147483646 h 101"/>
              <a:gd name="T36" fmla="*/ 2147483646 w 103"/>
              <a:gd name="T37" fmla="*/ 2147483646 h 101"/>
              <a:gd name="T38" fmla="*/ 2147483646 w 103"/>
              <a:gd name="T39" fmla="*/ 2147483646 h 101"/>
              <a:gd name="T40" fmla="*/ 0 w 103"/>
              <a:gd name="T41" fmla="*/ 2147483646 h 101"/>
              <a:gd name="T42" fmla="*/ 0 w 103"/>
              <a:gd name="T43" fmla="*/ 2147483646 h 101"/>
              <a:gd name="T44" fmla="*/ 2147483646 w 103"/>
              <a:gd name="T45" fmla="*/ 2147483646 h 101"/>
              <a:gd name="T46" fmla="*/ 2147483646 w 103"/>
              <a:gd name="T47" fmla="*/ 2147483646 h 101"/>
              <a:gd name="T48" fmla="*/ 2147483646 w 103"/>
              <a:gd name="T49" fmla="*/ 2147483646 h 101"/>
              <a:gd name="T50" fmla="*/ 2147483646 w 103"/>
              <a:gd name="T51" fmla="*/ 2147483646 h 101"/>
              <a:gd name="T52" fmla="*/ 2147483646 w 103"/>
              <a:gd name="T53" fmla="*/ 2147483646 h 101"/>
              <a:gd name="T54" fmla="*/ 2147483646 w 103"/>
              <a:gd name="T55" fmla="*/ 2147483646 h 101"/>
              <a:gd name="T56" fmla="*/ 2147483646 w 103"/>
              <a:gd name="T57" fmla="*/ 2147483646 h 101"/>
              <a:gd name="T58" fmla="*/ 2147483646 w 103"/>
              <a:gd name="T59" fmla="*/ 0 h 101"/>
              <a:gd name="T60" fmla="*/ 2147483646 w 103"/>
              <a:gd name="T61" fmla="*/ 0 h 101"/>
              <a:gd name="T62" fmla="*/ 2147483646 w 103"/>
              <a:gd name="T63" fmla="*/ 2147483646 h 101"/>
              <a:gd name="T64" fmla="*/ 2147483646 w 103"/>
              <a:gd name="T65" fmla="*/ 2147483646 h 101"/>
              <a:gd name="T66" fmla="*/ 2147483646 w 103"/>
              <a:gd name="T67" fmla="*/ 2147483646 h 101"/>
              <a:gd name="T68" fmla="*/ 2147483646 w 103"/>
              <a:gd name="T69" fmla="*/ 2147483646 h 101"/>
              <a:gd name="T70" fmla="*/ 2147483646 w 103"/>
              <a:gd name="T71" fmla="*/ 2147483646 h 101"/>
              <a:gd name="T72" fmla="*/ 2147483646 w 103"/>
              <a:gd name="T73" fmla="*/ 2147483646 h 101"/>
              <a:gd name="T74" fmla="*/ 2147483646 w 103"/>
              <a:gd name="T75" fmla="*/ 2147483646 h 1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1">
                <a:moveTo>
                  <a:pt x="100" y="34"/>
                </a:moveTo>
                <a:lnTo>
                  <a:pt x="100" y="34"/>
                </a:lnTo>
                <a:lnTo>
                  <a:pt x="101" y="43"/>
                </a:lnTo>
                <a:lnTo>
                  <a:pt x="103" y="55"/>
                </a:lnTo>
                <a:lnTo>
                  <a:pt x="101" y="64"/>
                </a:lnTo>
                <a:lnTo>
                  <a:pt x="96" y="72"/>
                </a:lnTo>
                <a:lnTo>
                  <a:pt x="91" y="82"/>
                </a:lnTo>
                <a:lnTo>
                  <a:pt x="85" y="88"/>
                </a:lnTo>
                <a:lnTo>
                  <a:pt x="77" y="95"/>
                </a:lnTo>
                <a:lnTo>
                  <a:pt x="67" y="100"/>
                </a:lnTo>
                <a:lnTo>
                  <a:pt x="58" y="101"/>
                </a:lnTo>
                <a:lnTo>
                  <a:pt x="48" y="101"/>
                </a:lnTo>
                <a:lnTo>
                  <a:pt x="38" y="100"/>
                </a:lnTo>
                <a:lnTo>
                  <a:pt x="29" y="96"/>
                </a:lnTo>
                <a:lnTo>
                  <a:pt x="21" y="92"/>
                </a:lnTo>
                <a:lnTo>
                  <a:pt x="13" y="85"/>
                </a:lnTo>
                <a:lnTo>
                  <a:pt x="6" y="77"/>
                </a:lnTo>
                <a:lnTo>
                  <a:pt x="3" y="68"/>
                </a:lnTo>
                <a:lnTo>
                  <a:pt x="0" y="58"/>
                </a:lnTo>
                <a:lnTo>
                  <a:pt x="0" y="48"/>
                </a:lnTo>
                <a:lnTo>
                  <a:pt x="1" y="39"/>
                </a:lnTo>
                <a:lnTo>
                  <a:pt x="5" y="29"/>
                </a:lnTo>
                <a:lnTo>
                  <a:pt x="9" y="21"/>
                </a:lnTo>
                <a:lnTo>
                  <a:pt x="16" y="13"/>
                </a:lnTo>
                <a:lnTo>
                  <a:pt x="24" y="6"/>
                </a:lnTo>
                <a:lnTo>
                  <a:pt x="34" y="3"/>
                </a:lnTo>
                <a:lnTo>
                  <a:pt x="43" y="0"/>
                </a:lnTo>
                <a:lnTo>
                  <a:pt x="54" y="0"/>
                </a:lnTo>
                <a:lnTo>
                  <a:pt x="64" y="2"/>
                </a:lnTo>
                <a:lnTo>
                  <a:pt x="74" y="5"/>
                </a:lnTo>
                <a:lnTo>
                  <a:pt x="82" y="10"/>
                </a:lnTo>
                <a:lnTo>
                  <a:pt x="88" y="16"/>
                </a:lnTo>
                <a:lnTo>
                  <a:pt x="95" y="24"/>
                </a:lnTo>
                <a:lnTo>
                  <a:pt x="100" y="3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1" name="Freeform 198"/>
          <p:cNvSpPr/>
          <p:nvPr userDrawn="1"/>
        </p:nvSpPr>
        <p:spPr bwMode="auto">
          <a:xfrm>
            <a:off x="6621464" y="3826670"/>
            <a:ext cx="103187" cy="78581"/>
          </a:xfrm>
          <a:custGeom>
            <a:avLst/>
            <a:gdLst>
              <a:gd name="T0" fmla="*/ 2147483646 w 65"/>
              <a:gd name="T1" fmla="*/ 2147483646 h 66"/>
              <a:gd name="T2" fmla="*/ 2147483646 w 65"/>
              <a:gd name="T3" fmla="*/ 2147483646 h 66"/>
              <a:gd name="T4" fmla="*/ 2147483646 w 65"/>
              <a:gd name="T5" fmla="*/ 2147483646 h 66"/>
              <a:gd name="T6" fmla="*/ 2147483646 w 65"/>
              <a:gd name="T7" fmla="*/ 2147483646 h 66"/>
              <a:gd name="T8" fmla="*/ 2147483646 w 65"/>
              <a:gd name="T9" fmla="*/ 2147483646 h 66"/>
              <a:gd name="T10" fmla="*/ 2147483646 w 65"/>
              <a:gd name="T11" fmla="*/ 2147483646 h 66"/>
              <a:gd name="T12" fmla="*/ 2147483646 w 65"/>
              <a:gd name="T13" fmla="*/ 2147483646 h 66"/>
              <a:gd name="T14" fmla="*/ 2147483646 w 65"/>
              <a:gd name="T15" fmla="*/ 2147483646 h 66"/>
              <a:gd name="T16" fmla="*/ 2147483646 w 65"/>
              <a:gd name="T17" fmla="*/ 2147483646 h 66"/>
              <a:gd name="T18" fmla="*/ 2147483646 w 65"/>
              <a:gd name="T19" fmla="*/ 2147483646 h 66"/>
              <a:gd name="T20" fmla="*/ 2147483646 w 65"/>
              <a:gd name="T21" fmla="*/ 2147483646 h 66"/>
              <a:gd name="T22" fmla="*/ 2147483646 w 65"/>
              <a:gd name="T23" fmla="*/ 2147483646 h 66"/>
              <a:gd name="T24" fmla="*/ 2147483646 w 65"/>
              <a:gd name="T25" fmla="*/ 2147483646 h 66"/>
              <a:gd name="T26" fmla="*/ 2147483646 w 65"/>
              <a:gd name="T27" fmla="*/ 2147483646 h 66"/>
              <a:gd name="T28" fmla="*/ 2147483646 w 65"/>
              <a:gd name="T29" fmla="*/ 2147483646 h 66"/>
              <a:gd name="T30" fmla="*/ 2147483646 w 65"/>
              <a:gd name="T31" fmla="*/ 2147483646 h 66"/>
              <a:gd name="T32" fmla="*/ 2147483646 w 65"/>
              <a:gd name="T33" fmla="*/ 2147483646 h 66"/>
              <a:gd name="T34" fmla="*/ 2147483646 w 65"/>
              <a:gd name="T35" fmla="*/ 2147483646 h 66"/>
              <a:gd name="T36" fmla="*/ 2147483646 w 65"/>
              <a:gd name="T37" fmla="*/ 2147483646 h 66"/>
              <a:gd name="T38" fmla="*/ 2147483646 w 65"/>
              <a:gd name="T39" fmla="*/ 2147483646 h 66"/>
              <a:gd name="T40" fmla="*/ 0 w 65"/>
              <a:gd name="T41" fmla="*/ 2147483646 h 66"/>
              <a:gd name="T42" fmla="*/ 0 w 65"/>
              <a:gd name="T43" fmla="*/ 2147483646 h 66"/>
              <a:gd name="T44" fmla="*/ 2147483646 w 65"/>
              <a:gd name="T45" fmla="*/ 2147483646 h 66"/>
              <a:gd name="T46" fmla="*/ 2147483646 w 65"/>
              <a:gd name="T47" fmla="*/ 2147483646 h 66"/>
              <a:gd name="T48" fmla="*/ 2147483646 w 65"/>
              <a:gd name="T49" fmla="*/ 2147483646 h 66"/>
              <a:gd name="T50" fmla="*/ 2147483646 w 65"/>
              <a:gd name="T51" fmla="*/ 2147483646 h 66"/>
              <a:gd name="T52" fmla="*/ 2147483646 w 65"/>
              <a:gd name="T53" fmla="*/ 2147483646 h 66"/>
              <a:gd name="T54" fmla="*/ 2147483646 w 65"/>
              <a:gd name="T55" fmla="*/ 2147483646 h 66"/>
              <a:gd name="T56" fmla="*/ 2147483646 w 65"/>
              <a:gd name="T57" fmla="*/ 2147483646 h 66"/>
              <a:gd name="T58" fmla="*/ 2147483646 w 65"/>
              <a:gd name="T59" fmla="*/ 0 h 66"/>
              <a:gd name="T60" fmla="*/ 2147483646 w 65"/>
              <a:gd name="T61" fmla="*/ 0 h 66"/>
              <a:gd name="T62" fmla="*/ 2147483646 w 65"/>
              <a:gd name="T63" fmla="*/ 2147483646 h 66"/>
              <a:gd name="T64" fmla="*/ 2147483646 w 65"/>
              <a:gd name="T65" fmla="*/ 2147483646 h 66"/>
              <a:gd name="T66" fmla="*/ 2147483646 w 65"/>
              <a:gd name="T67" fmla="*/ 2147483646 h 66"/>
              <a:gd name="T68" fmla="*/ 2147483646 w 65"/>
              <a:gd name="T69" fmla="*/ 2147483646 h 66"/>
              <a:gd name="T70" fmla="*/ 2147483646 w 65"/>
              <a:gd name="T71" fmla="*/ 2147483646 h 66"/>
              <a:gd name="T72" fmla="*/ 2147483646 w 65"/>
              <a:gd name="T73" fmla="*/ 2147483646 h 66"/>
              <a:gd name="T74" fmla="*/ 2147483646 w 65"/>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5" h="66">
                <a:moveTo>
                  <a:pt x="63" y="22"/>
                </a:moveTo>
                <a:lnTo>
                  <a:pt x="63" y="22"/>
                </a:lnTo>
                <a:lnTo>
                  <a:pt x="65" y="29"/>
                </a:lnTo>
                <a:lnTo>
                  <a:pt x="65" y="35"/>
                </a:lnTo>
                <a:lnTo>
                  <a:pt x="65" y="42"/>
                </a:lnTo>
                <a:lnTo>
                  <a:pt x="61" y="47"/>
                </a:lnTo>
                <a:lnTo>
                  <a:pt x="58" y="51"/>
                </a:lnTo>
                <a:lnTo>
                  <a:pt x="55" y="56"/>
                </a:lnTo>
                <a:lnTo>
                  <a:pt x="50" y="61"/>
                </a:lnTo>
                <a:lnTo>
                  <a:pt x="44" y="63"/>
                </a:lnTo>
                <a:lnTo>
                  <a:pt x="37" y="64"/>
                </a:lnTo>
                <a:lnTo>
                  <a:pt x="31" y="66"/>
                </a:lnTo>
                <a:lnTo>
                  <a:pt x="24" y="64"/>
                </a:lnTo>
                <a:lnTo>
                  <a:pt x="18" y="63"/>
                </a:lnTo>
                <a:lnTo>
                  <a:pt x="13" y="59"/>
                </a:lnTo>
                <a:lnTo>
                  <a:pt x="8" y="55"/>
                </a:lnTo>
                <a:lnTo>
                  <a:pt x="5" y="50"/>
                </a:lnTo>
                <a:lnTo>
                  <a:pt x="2" y="43"/>
                </a:lnTo>
                <a:lnTo>
                  <a:pt x="0" y="37"/>
                </a:lnTo>
                <a:lnTo>
                  <a:pt x="0" y="30"/>
                </a:lnTo>
                <a:lnTo>
                  <a:pt x="2" y="24"/>
                </a:lnTo>
                <a:lnTo>
                  <a:pt x="3" y="19"/>
                </a:lnTo>
                <a:lnTo>
                  <a:pt x="7" y="13"/>
                </a:lnTo>
                <a:lnTo>
                  <a:pt x="12" y="8"/>
                </a:lnTo>
                <a:lnTo>
                  <a:pt x="16" y="5"/>
                </a:lnTo>
                <a:lnTo>
                  <a:pt x="23" y="1"/>
                </a:lnTo>
                <a:lnTo>
                  <a:pt x="29" y="0"/>
                </a:lnTo>
                <a:lnTo>
                  <a:pt x="36" y="0"/>
                </a:lnTo>
                <a:lnTo>
                  <a:pt x="40" y="1"/>
                </a:lnTo>
                <a:lnTo>
                  <a:pt x="47" y="3"/>
                </a:lnTo>
                <a:lnTo>
                  <a:pt x="52" y="6"/>
                </a:lnTo>
                <a:lnTo>
                  <a:pt x="57" y="11"/>
                </a:lnTo>
                <a:lnTo>
                  <a:pt x="61" y="16"/>
                </a:lnTo>
                <a:lnTo>
                  <a:pt x="63" y="2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2" name="Freeform 199"/>
          <p:cNvSpPr/>
          <p:nvPr userDrawn="1"/>
        </p:nvSpPr>
        <p:spPr bwMode="auto">
          <a:xfrm>
            <a:off x="6570664" y="3663553"/>
            <a:ext cx="96837" cy="175022"/>
          </a:xfrm>
          <a:custGeom>
            <a:avLst/>
            <a:gdLst>
              <a:gd name="T0" fmla="*/ 2147483646 w 61"/>
              <a:gd name="T1" fmla="*/ 2147483646 h 147"/>
              <a:gd name="T2" fmla="*/ 2147483646 w 61"/>
              <a:gd name="T3" fmla="*/ 2147483646 h 147"/>
              <a:gd name="T4" fmla="*/ 2147483646 w 61"/>
              <a:gd name="T5" fmla="*/ 2147483646 h 147"/>
              <a:gd name="T6" fmla="*/ 2147483646 w 61"/>
              <a:gd name="T7" fmla="*/ 2147483646 h 147"/>
              <a:gd name="T8" fmla="*/ 2147483646 w 61"/>
              <a:gd name="T9" fmla="*/ 2147483646 h 147"/>
              <a:gd name="T10" fmla="*/ 2147483646 w 61"/>
              <a:gd name="T11" fmla="*/ 2147483646 h 147"/>
              <a:gd name="T12" fmla="*/ 2147483646 w 61"/>
              <a:gd name="T13" fmla="*/ 2147483646 h 147"/>
              <a:gd name="T14" fmla="*/ 2147483646 w 61"/>
              <a:gd name="T15" fmla="*/ 2147483646 h 147"/>
              <a:gd name="T16" fmla="*/ 2147483646 w 61"/>
              <a:gd name="T17" fmla="*/ 2147483646 h 147"/>
              <a:gd name="T18" fmla="*/ 2147483646 w 61"/>
              <a:gd name="T19" fmla="*/ 2147483646 h 147"/>
              <a:gd name="T20" fmla="*/ 2147483646 w 61"/>
              <a:gd name="T21" fmla="*/ 2147483646 h 147"/>
              <a:gd name="T22" fmla="*/ 2147483646 w 61"/>
              <a:gd name="T23" fmla="*/ 2147483646 h 147"/>
              <a:gd name="T24" fmla="*/ 2147483646 w 61"/>
              <a:gd name="T25" fmla="*/ 2147483646 h 147"/>
              <a:gd name="T26" fmla="*/ 2147483646 w 61"/>
              <a:gd name="T27" fmla="*/ 2147483646 h 147"/>
              <a:gd name="T28" fmla="*/ 0 w 61"/>
              <a:gd name="T29" fmla="*/ 2147483646 h 147"/>
              <a:gd name="T30" fmla="*/ 2147483646 w 61"/>
              <a:gd name="T31" fmla="*/ 2147483646 h 147"/>
              <a:gd name="T32" fmla="*/ 2147483646 w 61"/>
              <a:gd name="T33" fmla="*/ 2147483646 h 147"/>
              <a:gd name="T34" fmla="*/ 2147483646 w 61"/>
              <a:gd name="T35" fmla="*/ 0 h 147"/>
              <a:gd name="T36" fmla="*/ 2147483646 w 61"/>
              <a:gd name="T37" fmla="*/ 0 h 147"/>
              <a:gd name="T38" fmla="*/ 2147483646 w 61"/>
              <a:gd name="T39" fmla="*/ 0 h 147"/>
              <a:gd name="T40" fmla="*/ 2147483646 w 61"/>
              <a:gd name="T41" fmla="*/ 0 h 147"/>
              <a:gd name="T42" fmla="*/ 2147483646 w 61"/>
              <a:gd name="T43" fmla="*/ 0 h 147"/>
              <a:gd name="T44" fmla="*/ 2147483646 w 61"/>
              <a:gd name="T45" fmla="*/ 2147483646 h 147"/>
              <a:gd name="T46" fmla="*/ 2147483646 w 61"/>
              <a:gd name="T47" fmla="*/ 2147483646 h 147"/>
              <a:gd name="T48" fmla="*/ 2147483646 w 61"/>
              <a:gd name="T49" fmla="*/ 2147483646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147">
                <a:moveTo>
                  <a:pt x="61" y="137"/>
                </a:moveTo>
                <a:lnTo>
                  <a:pt x="61" y="137"/>
                </a:lnTo>
                <a:lnTo>
                  <a:pt x="61" y="140"/>
                </a:lnTo>
                <a:lnTo>
                  <a:pt x="61" y="142"/>
                </a:lnTo>
                <a:lnTo>
                  <a:pt x="60" y="145"/>
                </a:lnTo>
                <a:lnTo>
                  <a:pt x="56" y="147"/>
                </a:lnTo>
                <a:lnTo>
                  <a:pt x="53" y="147"/>
                </a:lnTo>
                <a:lnTo>
                  <a:pt x="52" y="145"/>
                </a:lnTo>
                <a:lnTo>
                  <a:pt x="48" y="143"/>
                </a:lnTo>
                <a:lnTo>
                  <a:pt x="48" y="142"/>
                </a:lnTo>
                <a:lnTo>
                  <a:pt x="2" y="10"/>
                </a:lnTo>
                <a:lnTo>
                  <a:pt x="0" y="7"/>
                </a:lnTo>
                <a:lnTo>
                  <a:pt x="2" y="3"/>
                </a:lnTo>
                <a:lnTo>
                  <a:pt x="3" y="2"/>
                </a:lnTo>
                <a:lnTo>
                  <a:pt x="5" y="0"/>
                </a:lnTo>
                <a:lnTo>
                  <a:pt x="8" y="0"/>
                </a:lnTo>
                <a:lnTo>
                  <a:pt x="11" y="0"/>
                </a:lnTo>
                <a:lnTo>
                  <a:pt x="13" y="2"/>
                </a:lnTo>
                <a:lnTo>
                  <a:pt x="15" y="5"/>
                </a:lnTo>
                <a:lnTo>
                  <a:pt x="61"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3" name="Freeform 200"/>
          <p:cNvSpPr/>
          <p:nvPr userDrawn="1"/>
        </p:nvSpPr>
        <p:spPr bwMode="auto">
          <a:xfrm>
            <a:off x="6394451" y="3443288"/>
            <a:ext cx="130175" cy="144066"/>
          </a:xfrm>
          <a:custGeom>
            <a:avLst/>
            <a:gdLst>
              <a:gd name="T0" fmla="*/ 2147483646 w 82"/>
              <a:gd name="T1" fmla="*/ 2147483646 h 121"/>
              <a:gd name="T2" fmla="*/ 2147483646 w 82"/>
              <a:gd name="T3" fmla="*/ 2147483646 h 121"/>
              <a:gd name="T4" fmla="*/ 2147483646 w 82"/>
              <a:gd name="T5" fmla="*/ 2147483646 h 121"/>
              <a:gd name="T6" fmla="*/ 2147483646 w 82"/>
              <a:gd name="T7" fmla="*/ 2147483646 h 121"/>
              <a:gd name="T8" fmla="*/ 2147483646 w 82"/>
              <a:gd name="T9" fmla="*/ 2147483646 h 121"/>
              <a:gd name="T10" fmla="*/ 2147483646 w 82"/>
              <a:gd name="T11" fmla="*/ 2147483646 h 121"/>
              <a:gd name="T12" fmla="*/ 2147483646 w 82"/>
              <a:gd name="T13" fmla="*/ 2147483646 h 121"/>
              <a:gd name="T14" fmla="*/ 2147483646 w 82"/>
              <a:gd name="T15" fmla="*/ 2147483646 h 121"/>
              <a:gd name="T16" fmla="*/ 0 w 82"/>
              <a:gd name="T17" fmla="*/ 2147483646 h 121"/>
              <a:gd name="T18" fmla="*/ 0 w 82"/>
              <a:gd name="T19" fmla="*/ 2147483646 h 121"/>
              <a:gd name="T20" fmla="*/ 0 w 82"/>
              <a:gd name="T21" fmla="*/ 2147483646 h 121"/>
              <a:gd name="T22" fmla="*/ 2147483646 w 82"/>
              <a:gd name="T23" fmla="*/ 2147483646 h 121"/>
              <a:gd name="T24" fmla="*/ 2147483646 w 82"/>
              <a:gd name="T25" fmla="*/ 2147483646 h 121"/>
              <a:gd name="T26" fmla="*/ 2147483646 w 82"/>
              <a:gd name="T27" fmla="*/ 2147483646 h 121"/>
              <a:gd name="T28" fmla="*/ 2147483646 w 82"/>
              <a:gd name="T29" fmla="*/ 0 h 121"/>
              <a:gd name="T30" fmla="*/ 2147483646 w 82"/>
              <a:gd name="T31" fmla="*/ 2147483646 h 121"/>
              <a:gd name="T32" fmla="*/ 2147483646 w 82"/>
              <a:gd name="T33" fmla="*/ 2147483646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21">
                <a:moveTo>
                  <a:pt x="81" y="113"/>
                </a:moveTo>
                <a:lnTo>
                  <a:pt x="81" y="113"/>
                </a:lnTo>
                <a:lnTo>
                  <a:pt x="82" y="116"/>
                </a:lnTo>
                <a:lnTo>
                  <a:pt x="81" y="119"/>
                </a:lnTo>
                <a:lnTo>
                  <a:pt x="76" y="121"/>
                </a:lnTo>
                <a:lnTo>
                  <a:pt x="74" y="118"/>
                </a:lnTo>
                <a:lnTo>
                  <a:pt x="0" y="7"/>
                </a:lnTo>
                <a:lnTo>
                  <a:pt x="0" y="4"/>
                </a:lnTo>
                <a:lnTo>
                  <a:pt x="2" y="2"/>
                </a:lnTo>
                <a:lnTo>
                  <a:pt x="5" y="0"/>
                </a:lnTo>
                <a:lnTo>
                  <a:pt x="8" y="2"/>
                </a:lnTo>
                <a:lnTo>
                  <a:pt x="81" y="11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4" name="Freeform 201"/>
          <p:cNvSpPr/>
          <p:nvPr userDrawn="1"/>
        </p:nvSpPr>
        <p:spPr bwMode="auto">
          <a:xfrm>
            <a:off x="6464301" y="3411141"/>
            <a:ext cx="77788" cy="160734"/>
          </a:xfrm>
          <a:custGeom>
            <a:avLst/>
            <a:gdLst>
              <a:gd name="T0" fmla="*/ 2147483646 w 49"/>
              <a:gd name="T1" fmla="*/ 2147483646 h 135"/>
              <a:gd name="T2" fmla="*/ 2147483646 w 49"/>
              <a:gd name="T3" fmla="*/ 2147483646 h 135"/>
              <a:gd name="T4" fmla="*/ 2147483646 w 49"/>
              <a:gd name="T5" fmla="*/ 2147483646 h 135"/>
              <a:gd name="T6" fmla="*/ 2147483646 w 49"/>
              <a:gd name="T7" fmla="*/ 2147483646 h 135"/>
              <a:gd name="T8" fmla="*/ 2147483646 w 49"/>
              <a:gd name="T9" fmla="*/ 2147483646 h 135"/>
              <a:gd name="T10" fmla="*/ 2147483646 w 49"/>
              <a:gd name="T11" fmla="*/ 2147483646 h 135"/>
              <a:gd name="T12" fmla="*/ 2147483646 w 49"/>
              <a:gd name="T13" fmla="*/ 2147483646 h 135"/>
              <a:gd name="T14" fmla="*/ 2147483646 w 49"/>
              <a:gd name="T15" fmla="*/ 2147483646 h 135"/>
              <a:gd name="T16" fmla="*/ 0 w 49"/>
              <a:gd name="T17" fmla="*/ 2147483646 h 135"/>
              <a:gd name="T18" fmla="*/ 0 w 49"/>
              <a:gd name="T19" fmla="*/ 2147483646 h 135"/>
              <a:gd name="T20" fmla="*/ 0 w 49"/>
              <a:gd name="T21" fmla="*/ 2147483646 h 135"/>
              <a:gd name="T22" fmla="*/ 2147483646 w 49"/>
              <a:gd name="T23" fmla="*/ 0 h 135"/>
              <a:gd name="T24" fmla="*/ 2147483646 w 49"/>
              <a:gd name="T25" fmla="*/ 0 h 135"/>
              <a:gd name="T26" fmla="*/ 2147483646 w 49"/>
              <a:gd name="T27" fmla="*/ 0 h 135"/>
              <a:gd name="T28" fmla="*/ 2147483646 w 49"/>
              <a:gd name="T29" fmla="*/ 2147483646 h 135"/>
              <a:gd name="T30" fmla="*/ 2147483646 w 49"/>
              <a:gd name="T31" fmla="*/ 2147483646 h 135"/>
              <a:gd name="T32" fmla="*/ 2147483646 w 49"/>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135">
                <a:moveTo>
                  <a:pt x="49" y="130"/>
                </a:moveTo>
                <a:lnTo>
                  <a:pt x="49" y="130"/>
                </a:lnTo>
                <a:lnTo>
                  <a:pt x="49" y="133"/>
                </a:lnTo>
                <a:lnTo>
                  <a:pt x="46" y="135"/>
                </a:lnTo>
                <a:lnTo>
                  <a:pt x="43" y="135"/>
                </a:lnTo>
                <a:lnTo>
                  <a:pt x="40" y="133"/>
                </a:lnTo>
                <a:lnTo>
                  <a:pt x="0" y="6"/>
                </a:lnTo>
                <a:lnTo>
                  <a:pt x="0" y="3"/>
                </a:lnTo>
                <a:lnTo>
                  <a:pt x="3" y="0"/>
                </a:lnTo>
                <a:lnTo>
                  <a:pt x="6" y="2"/>
                </a:lnTo>
                <a:lnTo>
                  <a:pt x="8" y="3"/>
                </a:lnTo>
                <a:lnTo>
                  <a:pt x="49" y="13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5" name="Freeform 202"/>
          <p:cNvSpPr/>
          <p:nvPr userDrawn="1"/>
        </p:nvSpPr>
        <p:spPr bwMode="auto">
          <a:xfrm>
            <a:off x="6334126" y="3477816"/>
            <a:ext cx="168275" cy="119063"/>
          </a:xfrm>
          <a:custGeom>
            <a:avLst/>
            <a:gdLst>
              <a:gd name="T0" fmla="*/ 2147483646 w 106"/>
              <a:gd name="T1" fmla="*/ 2147483646 h 100"/>
              <a:gd name="T2" fmla="*/ 2147483646 w 106"/>
              <a:gd name="T3" fmla="*/ 2147483646 h 100"/>
              <a:gd name="T4" fmla="*/ 2147483646 w 106"/>
              <a:gd name="T5" fmla="*/ 2147483646 h 100"/>
              <a:gd name="T6" fmla="*/ 2147483646 w 106"/>
              <a:gd name="T7" fmla="*/ 2147483646 h 100"/>
              <a:gd name="T8" fmla="*/ 2147483646 w 106"/>
              <a:gd name="T9" fmla="*/ 2147483646 h 100"/>
              <a:gd name="T10" fmla="*/ 2147483646 w 106"/>
              <a:gd name="T11" fmla="*/ 2147483646 h 100"/>
              <a:gd name="T12" fmla="*/ 2147483646 w 106"/>
              <a:gd name="T13" fmla="*/ 2147483646 h 100"/>
              <a:gd name="T14" fmla="*/ 2147483646 w 106"/>
              <a:gd name="T15" fmla="*/ 2147483646 h 100"/>
              <a:gd name="T16" fmla="*/ 2147483646 w 106"/>
              <a:gd name="T17" fmla="*/ 2147483646 h 100"/>
              <a:gd name="T18" fmla="*/ 2147483646 w 106"/>
              <a:gd name="T19" fmla="*/ 2147483646 h 100"/>
              <a:gd name="T20" fmla="*/ 0 w 106"/>
              <a:gd name="T21" fmla="*/ 2147483646 h 100"/>
              <a:gd name="T22" fmla="*/ 2147483646 w 106"/>
              <a:gd name="T23" fmla="*/ 2147483646 h 100"/>
              <a:gd name="T24" fmla="*/ 2147483646 w 106"/>
              <a:gd name="T25" fmla="*/ 2147483646 h 100"/>
              <a:gd name="T26" fmla="*/ 2147483646 w 106"/>
              <a:gd name="T27" fmla="*/ 2147483646 h 100"/>
              <a:gd name="T28" fmla="*/ 2147483646 w 106"/>
              <a:gd name="T29" fmla="*/ 0 h 100"/>
              <a:gd name="T30" fmla="*/ 2147483646 w 106"/>
              <a:gd name="T31" fmla="*/ 2147483646 h 100"/>
              <a:gd name="T32" fmla="*/ 2147483646 w 106"/>
              <a:gd name="T33" fmla="*/ 2147483646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0">
                <a:moveTo>
                  <a:pt x="104" y="92"/>
                </a:moveTo>
                <a:lnTo>
                  <a:pt x="104" y="92"/>
                </a:lnTo>
                <a:lnTo>
                  <a:pt x="106" y="95"/>
                </a:lnTo>
                <a:lnTo>
                  <a:pt x="106" y="98"/>
                </a:lnTo>
                <a:lnTo>
                  <a:pt x="102" y="100"/>
                </a:lnTo>
                <a:lnTo>
                  <a:pt x="99" y="98"/>
                </a:lnTo>
                <a:lnTo>
                  <a:pt x="1" y="8"/>
                </a:lnTo>
                <a:lnTo>
                  <a:pt x="0" y="5"/>
                </a:lnTo>
                <a:lnTo>
                  <a:pt x="1" y="2"/>
                </a:lnTo>
                <a:lnTo>
                  <a:pt x="4" y="0"/>
                </a:lnTo>
                <a:lnTo>
                  <a:pt x="8" y="2"/>
                </a:lnTo>
                <a:lnTo>
                  <a:pt x="104" y="9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6" name="Freeform 203"/>
          <p:cNvSpPr/>
          <p:nvPr userDrawn="1"/>
        </p:nvSpPr>
        <p:spPr bwMode="auto">
          <a:xfrm>
            <a:off x="6535738" y="3401617"/>
            <a:ext cx="38100" cy="167878"/>
          </a:xfrm>
          <a:custGeom>
            <a:avLst/>
            <a:gdLst>
              <a:gd name="T0" fmla="*/ 2147483646 w 24"/>
              <a:gd name="T1" fmla="*/ 2147483646 h 141"/>
              <a:gd name="T2" fmla="*/ 2147483646 w 24"/>
              <a:gd name="T3" fmla="*/ 2147483646 h 141"/>
              <a:gd name="T4" fmla="*/ 2147483646 w 24"/>
              <a:gd name="T5" fmla="*/ 2147483646 h 141"/>
              <a:gd name="T6" fmla="*/ 2147483646 w 24"/>
              <a:gd name="T7" fmla="*/ 2147483646 h 141"/>
              <a:gd name="T8" fmla="*/ 2147483646 w 24"/>
              <a:gd name="T9" fmla="*/ 2147483646 h 141"/>
              <a:gd name="T10" fmla="*/ 2147483646 w 24"/>
              <a:gd name="T11" fmla="*/ 2147483646 h 141"/>
              <a:gd name="T12" fmla="*/ 2147483646 w 24"/>
              <a:gd name="T13" fmla="*/ 2147483646 h 141"/>
              <a:gd name="T14" fmla="*/ 2147483646 w 24"/>
              <a:gd name="T15" fmla="*/ 2147483646 h 141"/>
              <a:gd name="T16" fmla="*/ 0 w 24"/>
              <a:gd name="T17" fmla="*/ 2147483646 h 141"/>
              <a:gd name="T18" fmla="*/ 0 w 24"/>
              <a:gd name="T19" fmla="*/ 2147483646 h 141"/>
              <a:gd name="T20" fmla="*/ 2147483646 w 24"/>
              <a:gd name="T21" fmla="*/ 2147483646 h 141"/>
              <a:gd name="T22" fmla="*/ 2147483646 w 24"/>
              <a:gd name="T23" fmla="*/ 0 h 141"/>
              <a:gd name="T24" fmla="*/ 2147483646 w 24"/>
              <a:gd name="T25" fmla="*/ 0 h 141"/>
              <a:gd name="T26" fmla="*/ 2147483646 w 24"/>
              <a:gd name="T27" fmla="*/ 0 h 141"/>
              <a:gd name="T28" fmla="*/ 2147483646 w 24"/>
              <a:gd name="T29" fmla="*/ 2147483646 h 141"/>
              <a:gd name="T30" fmla="*/ 2147483646 w 24"/>
              <a:gd name="T31" fmla="*/ 2147483646 h 141"/>
              <a:gd name="T32" fmla="*/ 2147483646 w 24"/>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1">
                <a:moveTo>
                  <a:pt x="24" y="137"/>
                </a:moveTo>
                <a:lnTo>
                  <a:pt x="24" y="137"/>
                </a:lnTo>
                <a:lnTo>
                  <a:pt x="22" y="140"/>
                </a:lnTo>
                <a:lnTo>
                  <a:pt x="19" y="141"/>
                </a:lnTo>
                <a:lnTo>
                  <a:pt x="16" y="140"/>
                </a:lnTo>
                <a:lnTo>
                  <a:pt x="14" y="137"/>
                </a:lnTo>
                <a:lnTo>
                  <a:pt x="0" y="5"/>
                </a:lnTo>
                <a:lnTo>
                  <a:pt x="1" y="2"/>
                </a:lnTo>
                <a:lnTo>
                  <a:pt x="4" y="0"/>
                </a:lnTo>
                <a:lnTo>
                  <a:pt x="8" y="2"/>
                </a:lnTo>
                <a:lnTo>
                  <a:pt x="9" y="5"/>
                </a:lnTo>
                <a:lnTo>
                  <a:pt x="24"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7" name="Freeform 204"/>
          <p:cNvSpPr/>
          <p:nvPr userDrawn="1"/>
        </p:nvSpPr>
        <p:spPr bwMode="auto">
          <a:xfrm>
            <a:off x="6305551" y="3521869"/>
            <a:ext cx="185738" cy="100013"/>
          </a:xfrm>
          <a:custGeom>
            <a:avLst/>
            <a:gdLst>
              <a:gd name="T0" fmla="*/ 2147483646 w 117"/>
              <a:gd name="T1" fmla="*/ 2147483646 h 84"/>
              <a:gd name="T2" fmla="*/ 2147483646 w 117"/>
              <a:gd name="T3" fmla="*/ 2147483646 h 84"/>
              <a:gd name="T4" fmla="*/ 2147483646 w 117"/>
              <a:gd name="T5" fmla="*/ 2147483646 h 84"/>
              <a:gd name="T6" fmla="*/ 2147483646 w 117"/>
              <a:gd name="T7" fmla="*/ 2147483646 h 84"/>
              <a:gd name="T8" fmla="*/ 2147483646 w 117"/>
              <a:gd name="T9" fmla="*/ 2147483646 h 84"/>
              <a:gd name="T10" fmla="*/ 2147483646 w 117"/>
              <a:gd name="T11" fmla="*/ 2147483646 h 84"/>
              <a:gd name="T12" fmla="*/ 2147483646 w 117"/>
              <a:gd name="T13" fmla="*/ 2147483646 h 84"/>
              <a:gd name="T14" fmla="*/ 2147483646 w 117"/>
              <a:gd name="T15" fmla="*/ 2147483646 h 84"/>
              <a:gd name="T16" fmla="*/ 2147483646 w 117"/>
              <a:gd name="T17" fmla="*/ 2147483646 h 84"/>
              <a:gd name="T18" fmla="*/ 2147483646 w 117"/>
              <a:gd name="T19" fmla="*/ 2147483646 h 84"/>
              <a:gd name="T20" fmla="*/ 0 w 117"/>
              <a:gd name="T21" fmla="*/ 2147483646 h 84"/>
              <a:gd name="T22" fmla="*/ 0 w 117"/>
              <a:gd name="T23" fmla="*/ 2147483646 h 84"/>
              <a:gd name="T24" fmla="*/ 0 w 117"/>
              <a:gd name="T25" fmla="*/ 2147483646 h 84"/>
              <a:gd name="T26" fmla="*/ 0 w 117"/>
              <a:gd name="T27" fmla="*/ 2147483646 h 84"/>
              <a:gd name="T28" fmla="*/ 2147483646 w 117"/>
              <a:gd name="T29" fmla="*/ 0 h 84"/>
              <a:gd name="T30" fmla="*/ 2147483646 w 117"/>
              <a:gd name="T31" fmla="*/ 0 h 84"/>
              <a:gd name="T32" fmla="*/ 2147483646 w 117"/>
              <a:gd name="T33" fmla="*/ 2147483646 h 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84">
                <a:moveTo>
                  <a:pt x="116" y="76"/>
                </a:moveTo>
                <a:lnTo>
                  <a:pt x="116" y="76"/>
                </a:lnTo>
                <a:lnTo>
                  <a:pt x="117" y="79"/>
                </a:lnTo>
                <a:lnTo>
                  <a:pt x="117" y="82"/>
                </a:lnTo>
                <a:lnTo>
                  <a:pt x="114" y="84"/>
                </a:lnTo>
                <a:lnTo>
                  <a:pt x="111" y="84"/>
                </a:lnTo>
                <a:lnTo>
                  <a:pt x="1" y="8"/>
                </a:lnTo>
                <a:lnTo>
                  <a:pt x="0" y="5"/>
                </a:lnTo>
                <a:lnTo>
                  <a:pt x="0" y="2"/>
                </a:lnTo>
                <a:lnTo>
                  <a:pt x="3" y="0"/>
                </a:lnTo>
                <a:lnTo>
                  <a:pt x="6" y="0"/>
                </a:lnTo>
                <a:lnTo>
                  <a:pt x="116" y="7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8" name="Freeform 205"/>
          <p:cNvSpPr/>
          <p:nvPr userDrawn="1"/>
        </p:nvSpPr>
        <p:spPr bwMode="auto">
          <a:xfrm>
            <a:off x="6288089" y="3571875"/>
            <a:ext cx="206375" cy="71438"/>
          </a:xfrm>
          <a:custGeom>
            <a:avLst/>
            <a:gdLst>
              <a:gd name="T0" fmla="*/ 2147483646 w 130"/>
              <a:gd name="T1" fmla="*/ 2147483646 h 60"/>
              <a:gd name="T2" fmla="*/ 2147483646 w 130"/>
              <a:gd name="T3" fmla="*/ 2147483646 h 60"/>
              <a:gd name="T4" fmla="*/ 2147483646 w 130"/>
              <a:gd name="T5" fmla="*/ 2147483646 h 60"/>
              <a:gd name="T6" fmla="*/ 2147483646 w 130"/>
              <a:gd name="T7" fmla="*/ 2147483646 h 60"/>
              <a:gd name="T8" fmla="*/ 2147483646 w 130"/>
              <a:gd name="T9" fmla="*/ 2147483646 h 60"/>
              <a:gd name="T10" fmla="*/ 2147483646 w 130"/>
              <a:gd name="T11" fmla="*/ 2147483646 h 60"/>
              <a:gd name="T12" fmla="*/ 2147483646 w 130"/>
              <a:gd name="T13" fmla="*/ 2147483646 h 60"/>
              <a:gd name="T14" fmla="*/ 2147483646 w 130"/>
              <a:gd name="T15" fmla="*/ 2147483646 h 60"/>
              <a:gd name="T16" fmla="*/ 2147483646 w 130"/>
              <a:gd name="T17" fmla="*/ 2147483646 h 60"/>
              <a:gd name="T18" fmla="*/ 2147483646 w 130"/>
              <a:gd name="T19" fmla="*/ 2147483646 h 60"/>
              <a:gd name="T20" fmla="*/ 0 w 130"/>
              <a:gd name="T21" fmla="*/ 2147483646 h 60"/>
              <a:gd name="T22" fmla="*/ 0 w 130"/>
              <a:gd name="T23" fmla="*/ 2147483646 h 60"/>
              <a:gd name="T24" fmla="*/ 0 w 130"/>
              <a:gd name="T25" fmla="*/ 2147483646 h 60"/>
              <a:gd name="T26" fmla="*/ 0 w 130"/>
              <a:gd name="T27" fmla="*/ 2147483646 h 60"/>
              <a:gd name="T28" fmla="*/ 2147483646 w 130"/>
              <a:gd name="T29" fmla="*/ 0 h 60"/>
              <a:gd name="T30" fmla="*/ 2147483646 w 130"/>
              <a:gd name="T31" fmla="*/ 0 h 60"/>
              <a:gd name="T32" fmla="*/ 2147483646 w 130"/>
              <a:gd name="T33" fmla="*/ 214748364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0">
                <a:moveTo>
                  <a:pt x="128" y="52"/>
                </a:moveTo>
                <a:lnTo>
                  <a:pt x="128" y="52"/>
                </a:lnTo>
                <a:lnTo>
                  <a:pt x="130" y="55"/>
                </a:lnTo>
                <a:lnTo>
                  <a:pt x="130" y="58"/>
                </a:lnTo>
                <a:lnTo>
                  <a:pt x="128" y="60"/>
                </a:lnTo>
                <a:lnTo>
                  <a:pt x="125" y="60"/>
                </a:lnTo>
                <a:lnTo>
                  <a:pt x="1" y="8"/>
                </a:lnTo>
                <a:lnTo>
                  <a:pt x="0" y="7"/>
                </a:lnTo>
                <a:lnTo>
                  <a:pt x="0" y="3"/>
                </a:lnTo>
                <a:lnTo>
                  <a:pt x="1" y="0"/>
                </a:lnTo>
                <a:lnTo>
                  <a:pt x="4" y="0"/>
                </a:lnTo>
                <a:lnTo>
                  <a:pt x="128" y="5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19" name="Freeform 206"/>
          <p:cNvSpPr/>
          <p:nvPr userDrawn="1"/>
        </p:nvSpPr>
        <p:spPr bwMode="auto">
          <a:xfrm>
            <a:off x="6281739" y="3633789"/>
            <a:ext cx="222250" cy="32147"/>
          </a:xfrm>
          <a:custGeom>
            <a:avLst/>
            <a:gdLst>
              <a:gd name="T0" fmla="*/ 2147483646 w 140"/>
              <a:gd name="T1" fmla="*/ 2147483646 h 27"/>
              <a:gd name="T2" fmla="*/ 2147483646 w 140"/>
              <a:gd name="T3" fmla="*/ 2147483646 h 27"/>
              <a:gd name="T4" fmla="*/ 2147483646 w 140"/>
              <a:gd name="T5" fmla="*/ 2147483646 h 27"/>
              <a:gd name="T6" fmla="*/ 2147483646 w 140"/>
              <a:gd name="T7" fmla="*/ 2147483646 h 27"/>
              <a:gd name="T8" fmla="*/ 2147483646 w 140"/>
              <a:gd name="T9" fmla="*/ 2147483646 h 27"/>
              <a:gd name="T10" fmla="*/ 2147483646 w 140"/>
              <a:gd name="T11" fmla="*/ 2147483646 h 27"/>
              <a:gd name="T12" fmla="*/ 2147483646 w 140"/>
              <a:gd name="T13" fmla="*/ 2147483646 h 27"/>
              <a:gd name="T14" fmla="*/ 2147483646 w 140"/>
              <a:gd name="T15" fmla="*/ 2147483646 h 27"/>
              <a:gd name="T16" fmla="*/ 2147483646 w 140"/>
              <a:gd name="T17" fmla="*/ 2147483646 h 27"/>
              <a:gd name="T18" fmla="*/ 2147483646 w 140"/>
              <a:gd name="T19" fmla="*/ 2147483646 h 27"/>
              <a:gd name="T20" fmla="*/ 2147483646 w 140"/>
              <a:gd name="T21" fmla="*/ 2147483646 h 27"/>
              <a:gd name="T22" fmla="*/ 0 w 140"/>
              <a:gd name="T23" fmla="*/ 2147483646 h 27"/>
              <a:gd name="T24" fmla="*/ 0 w 140"/>
              <a:gd name="T25" fmla="*/ 2147483646 h 27"/>
              <a:gd name="T26" fmla="*/ 0 w 140"/>
              <a:gd name="T27" fmla="*/ 2147483646 h 27"/>
              <a:gd name="T28" fmla="*/ 2147483646 w 140"/>
              <a:gd name="T29" fmla="*/ 2147483646 h 27"/>
              <a:gd name="T30" fmla="*/ 2147483646 w 140"/>
              <a:gd name="T31" fmla="*/ 0 h 27"/>
              <a:gd name="T32" fmla="*/ 2147483646 w 140"/>
              <a:gd name="T33" fmla="*/ 214748364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7">
                <a:moveTo>
                  <a:pt x="135" y="17"/>
                </a:moveTo>
                <a:lnTo>
                  <a:pt x="135" y="17"/>
                </a:lnTo>
                <a:lnTo>
                  <a:pt x="139" y="19"/>
                </a:lnTo>
                <a:lnTo>
                  <a:pt x="140" y="22"/>
                </a:lnTo>
                <a:lnTo>
                  <a:pt x="139" y="25"/>
                </a:lnTo>
                <a:lnTo>
                  <a:pt x="135" y="27"/>
                </a:lnTo>
                <a:lnTo>
                  <a:pt x="5" y="9"/>
                </a:lnTo>
                <a:lnTo>
                  <a:pt x="2" y="8"/>
                </a:lnTo>
                <a:lnTo>
                  <a:pt x="0" y="4"/>
                </a:lnTo>
                <a:lnTo>
                  <a:pt x="2" y="1"/>
                </a:lnTo>
                <a:lnTo>
                  <a:pt x="5" y="0"/>
                </a:lnTo>
                <a:lnTo>
                  <a:pt x="135" y="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0" name="Freeform 207"/>
          <p:cNvSpPr/>
          <p:nvPr userDrawn="1"/>
        </p:nvSpPr>
        <p:spPr bwMode="auto">
          <a:xfrm>
            <a:off x="6586538" y="3407569"/>
            <a:ext cx="50800" cy="166688"/>
          </a:xfrm>
          <a:custGeom>
            <a:avLst/>
            <a:gdLst>
              <a:gd name="T0" fmla="*/ 2147483646 w 32"/>
              <a:gd name="T1" fmla="*/ 2147483646 h 140"/>
              <a:gd name="T2" fmla="*/ 2147483646 w 32"/>
              <a:gd name="T3" fmla="*/ 2147483646 h 140"/>
              <a:gd name="T4" fmla="*/ 2147483646 w 32"/>
              <a:gd name="T5" fmla="*/ 2147483646 h 140"/>
              <a:gd name="T6" fmla="*/ 2147483646 w 32"/>
              <a:gd name="T7" fmla="*/ 2147483646 h 140"/>
              <a:gd name="T8" fmla="*/ 2147483646 w 32"/>
              <a:gd name="T9" fmla="*/ 2147483646 h 140"/>
              <a:gd name="T10" fmla="*/ 2147483646 w 32"/>
              <a:gd name="T11" fmla="*/ 2147483646 h 140"/>
              <a:gd name="T12" fmla="*/ 0 w 32"/>
              <a:gd name="T13" fmla="*/ 2147483646 h 140"/>
              <a:gd name="T14" fmla="*/ 0 w 32"/>
              <a:gd name="T15" fmla="*/ 2147483646 h 140"/>
              <a:gd name="T16" fmla="*/ 2147483646 w 32"/>
              <a:gd name="T17" fmla="*/ 2147483646 h 140"/>
              <a:gd name="T18" fmla="*/ 2147483646 w 32"/>
              <a:gd name="T19" fmla="*/ 2147483646 h 140"/>
              <a:gd name="T20" fmla="*/ 2147483646 w 32"/>
              <a:gd name="T21" fmla="*/ 2147483646 h 140"/>
              <a:gd name="T22" fmla="*/ 2147483646 w 32"/>
              <a:gd name="T23" fmla="*/ 0 h 140"/>
              <a:gd name="T24" fmla="*/ 2147483646 w 32"/>
              <a:gd name="T25" fmla="*/ 0 h 140"/>
              <a:gd name="T26" fmla="*/ 2147483646 w 32"/>
              <a:gd name="T27" fmla="*/ 0 h 140"/>
              <a:gd name="T28" fmla="*/ 2147483646 w 32"/>
              <a:gd name="T29" fmla="*/ 2147483646 h 140"/>
              <a:gd name="T30" fmla="*/ 2147483646 w 32"/>
              <a:gd name="T31" fmla="*/ 2147483646 h 140"/>
              <a:gd name="T32" fmla="*/ 2147483646 w 32"/>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140">
                <a:moveTo>
                  <a:pt x="8" y="136"/>
                </a:moveTo>
                <a:lnTo>
                  <a:pt x="8" y="136"/>
                </a:lnTo>
                <a:lnTo>
                  <a:pt x="6" y="140"/>
                </a:lnTo>
                <a:lnTo>
                  <a:pt x="3" y="140"/>
                </a:lnTo>
                <a:lnTo>
                  <a:pt x="0" y="138"/>
                </a:lnTo>
                <a:lnTo>
                  <a:pt x="0" y="135"/>
                </a:lnTo>
                <a:lnTo>
                  <a:pt x="22" y="5"/>
                </a:lnTo>
                <a:lnTo>
                  <a:pt x="24" y="1"/>
                </a:lnTo>
                <a:lnTo>
                  <a:pt x="27" y="0"/>
                </a:lnTo>
                <a:lnTo>
                  <a:pt x="30" y="1"/>
                </a:lnTo>
                <a:lnTo>
                  <a:pt x="32" y="6"/>
                </a:lnTo>
                <a:lnTo>
                  <a:pt x="8" y="1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1" name="Freeform 208"/>
          <p:cNvSpPr/>
          <p:nvPr userDrawn="1"/>
        </p:nvSpPr>
        <p:spPr bwMode="auto">
          <a:xfrm>
            <a:off x="6616701" y="3429000"/>
            <a:ext cx="87313" cy="158354"/>
          </a:xfrm>
          <a:custGeom>
            <a:avLst/>
            <a:gdLst>
              <a:gd name="T0" fmla="*/ 2147483646 w 55"/>
              <a:gd name="T1" fmla="*/ 2147483646 h 133"/>
              <a:gd name="T2" fmla="*/ 2147483646 w 55"/>
              <a:gd name="T3" fmla="*/ 2147483646 h 133"/>
              <a:gd name="T4" fmla="*/ 2147483646 w 55"/>
              <a:gd name="T5" fmla="*/ 2147483646 h 133"/>
              <a:gd name="T6" fmla="*/ 2147483646 w 55"/>
              <a:gd name="T7" fmla="*/ 2147483646 h 133"/>
              <a:gd name="T8" fmla="*/ 2147483646 w 55"/>
              <a:gd name="T9" fmla="*/ 2147483646 h 133"/>
              <a:gd name="T10" fmla="*/ 2147483646 w 55"/>
              <a:gd name="T11" fmla="*/ 2147483646 h 133"/>
              <a:gd name="T12" fmla="*/ 2147483646 w 55"/>
              <a:gd name="T13" fmla="*/ 2147483646 h 133"/>
              <a:gd name="T14" fmla="*/ 0 w 55"/>
              <a:gd name="T15" fmla="*/ 2147483646 h 133"/>
              <a:gd name="T16" fmla="*/ 2147483646 w 55"/>
              <a:gd name="T17" fmla="*/ 2147483646 h 133"/>
              <a:gd name="T18" fmla="*/ 2147483646 w 55"/>
              <a:gd name="T19" fmla="*/ 2147483646 h 133"/>
              <a:gd name="T20" fmla="*/ 2147483646 w 55"/>
              <a:gd name="T21" fmla="*/ 0 h 133"/>
              <a:gd name="T22" fmla="*/ 2147483646 w 55"/>
              <a:gd name="T23" fmla="*/ 0 h 133"/>
              <a:gd name="T24" fmla="*/ 2147483646 w 55"/>
              <a:gd name="T25" fmla="*/ 0 h 133"/>
              <a:gd name="T26" fmla="*/ 2147483646 w 55"/>
              <a:gd name="T27" fmla="*/ 0 h 133"/>
              <a:gd name="T28" fmla="*/ 2147483646 w 55"/>
              <a:gd name="T29" fmla="*/ 2147483646 h 133"/>
              <a:gd name="T30" fmla="*/ 2147483646 w 55"/>
              <a:gd name="T31" fmla="*/ 2147483646 h 133"/>
              <a:gd name="T32" fmla="*/ 2147483646 w 55"/>
              <a:gd name="T33" fmla="*/ 2147483646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3">
                <a:moveTo>
                  <a:pt x="10" y="130"/>
                </a:moveTo>
                <a:lnTo>
                  <a:pt x="10" y="130"/>
                </a:lnTo>
                <a:lnTo>
                  <a:pt x="6" y="133"/>
                </a:lnTo>
                <a:lnTo>
                  <a:pt x="3" y="133"/>
                </a:lnTo>
                <a:lnTo>
                  <a:pt x="2" y="130"/>
                </a:lnTo>
                <a:lnTo>
                  <a:pt x="0" y="127"/>
                </a:lnTo>
                <a:lnTo>
                  <a:pt x="47" y="3"/>
                </a:lnTo>
                <a:lnTo>
                  <a:pt x="48" y="0"/>
                </a:lnTo>
                <a:lnTo>
                  <a:pt x="53" y="0"/>
                </a:lnTo>
                <a:lnTo>
                  <a:pt x="55" y="1"/>
                </a:lnTo>
                <a:lnTo>
                  <a:pt x="55" y="4"/>
                </a:lnTo>
                <a:lnTo>
                  <a:pt x="10" y="13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2" name="Freeform 209"/>
          <p:cNvSpPr/>
          <p:nvPr userDrawn="1"/>
        </p:nvSpPr>
        <p:spPr bwMode="auto">
          <a:xfrm>
            <a:off x="6632576" y="3464720"/>
            <a:ext cx="130175" cy="141685"/>
          </a:xfrm>
          <a:custGeom>
            <a:avLst/>
            <a:gdLst>
              <a:gd name="T0" fmla="*/ 2147483646 w 82"/>
              <a:gd name="T1" fmla="*/ 2147483646 h 119"/>
              <a:gd name="T2" fmla="*/ 2147483646 w 82"/>
              <a:gd name="T3" fmla="*/ 2147483646 h 119"/>
              <a:gd name="T4" fmla="*/ 2147483646 w 82"/>
              <a:gd name="T5" fmla="*/ 2147483646 h 119"/>
              <a:gd name="T6" fmla="*/ 2147483646 w 82"/>
              <a:gd name="T7" fmla="*/ 2147483646 h 119"/>
              <a:gd name="T8" fmla="*/ 2147483646 w 82"/>
              <a:gd name="T9" fmla="*/ 2147483646 h 119"/>
              <a:gd name="T10" fmla="*/ 2147483646 w 82"/>
              <a:gd name="T11" fmla="*/ 2147483646 h 119"/>
              <a:gd name="T12" fmla="*/ 0 w 82"/>
              <a:gd name="T13" fmla="*/ 2147483646 h 119"/>
              <a:gd name="T14" fmla="*/ 0 w 82"/>
              <a:gd name="T15" fmla="*/ 2147483646 h 119"/>
              <a:gd name="T16" fmla="*/ 2147483646 w 82"/>
              <a:gd name="T17" fmla="*/ 2147483646 h 119"/>
              <a:gd name="T18" fmla="*/ 2147483646 w 82"/>
              <a:gd name="T19" fmla="*/ 2147483646 h 119"/>
              <a:gd name="T20" fmla="*/ 2147483646 w 82"/>
              <a:gd name="T21" fmla="*/ 0 h 119"/>
              <a:gd name="T22" fmla="*/ 2147483646 w 82"/>
              <a:gd name="T23" fmla="*/ 0 h 119"/>
              <a:gd name="T24" fmla="*/ 2147483646 w 82"/>
              <a:gd name="T25" fmla="*/ 0 h 119"/>
              <a:gd name="T26" fmla="*/ 2147483646 w 82"/>
              <a:gd name="T27" fmla="*/ 0 h 119"/>
              <a:gd name="T28" fmla="*/ 2147483646 w 82"/>
              <a:gd name="T29" fmla="*/ 2147483646 h 119"/>
              <a:gd name="T30" fmla="*/ 2147483646 w 82"/>
              <a:gd name="T31" fmla="*/ 2147483646 h 119"/>
              <a:gd name="T32" fmla="*/ 2147483646 w 82"/>
              <a:gd name="T33" fmla="*/ 214748364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19">
                <a:moveTo>
                  <a:pt x="8" y="117"/>
                </a:moveTo>
                <a:lnTo>
                  <a:pt x="8" y="117"/>
                </a:lnTo>
                <a:lnTo>
                  <a:pt x="5" y="119"/>
                </a:lnTo>
                <a:lnTo>
                  <a:pt x="1" y="119"/>
                </a:lnTo>
                <a:lnTo>
                  <a:pt x="0" y="116"/>
                </a:lnTo>
                <a:lnTo>
                  <a:pt x="0" y="113"/>
                </a:lnTo>
                <a:lnTo>
                  <a:pt x="74" y="2"/>
                </a:lnTo>
                <a:lnTo>
                  <a:pt x="77" y="0"/>
                </a:lnTo>
                <a:lnTo>
                  <a:pt x="80" y="0"/>
                </a:lnTo>
                <a:lnTo>
                  <a:pt x="82" y="3"/>
                </a:lnTo>
                <a:lnTo>
                  <a:pt x="82" y="6"/>
                </a:lnTo>
                <a:lnTo>
                  <a:pt x="8" y="1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3" name="Freeform 210"/>
          <p:cNvSpPr/>
          <p:nvPr userDrawn="1"/>
        </p:nvSpPr>
        <p:spPr bwMode="auto">
          <a:xfrm>
            <a:off x="6637338" y="3505200"/>
            <a:ext cx="165100" cy="120254"/>
          </a:xfrm>
          <a:custGeom>
            <a:avLst/>
            <a:gdLst>
              <a:gd name="T0" fmla="*/ 2147483646 w 104"/>
              <a:gd name="T1" fmla="*/ 2147483646 h 101"/>
              <a:gd name="T2" fmla="*/ 2147483646 w 104"/>
              <a:gd name="T3" fmla="*/ 2147483646 h 101"/>
              <a:gd name="T4" fmla="*/ 2147483646 w 104"/>
              <a:gd name="T5" fmla="*/ 2147483646 h 101"/>
              <a:gd name="T6" fmla="*/ 2147483646 w 104"/>
              <a:gd name="T7" fmla="*/ 2147483646 h 101"/>
              <a:gd name="T8" fmla="*/ 2147483646 w 104"/>
              <a:gd name="T9" fmla="*/ 2147483646 h 101"/>
              <a:gd name="T10" fmla="*/ 2147483646 w 104"/>
              <a:gd name="T11" fmla="*/ 2147483646 h 101"/>
              <a:gd name="T12" fmla="*/ 0 w 104"/>
              <a:gd name="T13" fmla="*/ 2147483646 h 101"/>
              <a:gd name="T14" fmla="*/ 2147483646 w 104"/>
              <a:gd name="T15" fmla="*/ 2147483646 h 101"/>
              <a:gd name="T16" fmla="*/ 2147483646 w 104"/>
              <a:gd name="T17" fmla="*/ 2147483646 h 101"/>
              <a:gd name="T18" fmla="*/ 2147483646 w 104"/>
              <a:gd name="T19" fmla="*/ 2147483646 h 101"/>
              <a:gd name="T20" fmla="*/ 2147483646 w 104"/>
              <a:gd name="T21" fmla="*/ 0 h 101"/>
              <a:gd name="T22" fmla="*/ 2147483646 w 104"/>
              <a:gd name="T23" fmla="*/ 2147483646 h 101"/>
              <a:gd name="T24" fmla="*/ 2147483646 w 104"/>
              <a:gd name="T25" fmla="*/ 2147483646 h 101"/>
              <a:gd name="T26" fmla="*/ 2147483646 w 104"/>
              <a:gd name="T27" fmla="*/ 2147483646 h 101"/>
              <a:gd name="T28" fmla="*/ 2147483646 w 104"/>
              <a:gd name="T29" fmla="*/ 2147483646 h 101"/>
              <a:gd name="T30" fmla="*/ 2147483646 w 104"/>
              <a:gd name="T31" fmla="*/ 2147483646 h 101"/>
              <a:gd name="T32" fmla="*/ 2147483646 w 104"/>
              <a:gd name="T33" fmla="*/ 2147483646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 h="101">
                <a:moveTo>
                  <a:pt x="8" y="99"/>
                </a:moveTo>
                <a:lnTo>
                  <a:pt x="8" y="99"/>
                </a:lnTo>
                <a:lnTo>
                  <a:pt x="5" y="101"/>
                </a:lnTo>
                <a:lnTo>
                  <a:pt x="2" y="99"/>
                </a:lnTo>
                <a:lnTo>
                  <a:pt x="0" y="96"/>
                </a:lnTo>
                <a:lnTo>
                  <a:pt x="2" y="93"/>
                </a:lnTo>
                <a:lnTo>
                  <a:pt x="96" y="1"/>
                </a:lnTo>
                <a:lnTo>
                  <a:pt x="100" y="0"/>
                </a:lnTo>
                <a:lnTo>
                  <a:pt x="103" y="1"/>
                </a:lnTo>
                <a:lnTo>
                  <a:pt x="104" y="5"/>
                </a:lnTo>
                <a:lnTo>
                  <a:pt x="103" y="8"/>
                </a:lnTo>
                <a:lnTo>
                  <a:pt x="8" y="9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4" name="Freeform 211"/>
          <p:cNvSpPr/>
          <p:nvPr userDrawn="1"/>
        </p:nvSpPr>
        <p:spPr bwMode="auto">
          <a:xfrm>
            <a:off x="5480051" y="4071939"/>
            <a:ext cx="163513" cy="122635"/>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0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0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25" y="8"/>
                </a:moveTo>
                <a:lnTo>
                  <a:pt x="25" y="8"/>
                </a:lnTo>
                <a:lnTo>
                  <a:pt x="17" y="14"/>
                </a:lnTo>
                <a:lnTo>
                  <a:pt x="10" y="22"/>
                </a:lnTo>
                <a:lnTo>
                  <a:pt x="5" y="32"/>
                </a:lnTo>
                <a:lnTo>
                  <a:pt x="2" y="40"/>
                </a:lnTo>
                <a:lnTo>
                  <a:pt x="0" y="51"/>
                </a:lnTo>
                <a:lnTo>
                  <a:pt x="2" y="61"/>
                </a:lnTo>
                <a:lnTo>
                  <a:pt x="4" y="70"/>
                </a:lnTo>
                <a:lnTo>
                  <a:pt x="9" y="78"/>
                </a:lnTo>
                <a:lnTo>
                  <a:pt x="15" y="88"/>
                </a:lnTo>
                <a:lnTo>
                  <a:pt x="23" y="95"/>
                </a:lnTo>
                <a:lnTo>
                  <a:pt x="31" y="99"/>
                </a:lnTo>
                <a:lnTo>
                  <a:pt x="41" y="101"/>
                </a:lnTo>
                <a:lnTo>
                  <a:pt x="50" y="103"/>
                </a:lnTo>
                <a:lnTo>
                  <a:pt x="60" y="103"/>
                </a:lnTo>
                <a:lnTo>
                  <a:pt x="70" y="99"/>
                </a:lnTo>
                <a:lnTo>
                  <a:pt x="79" y="95"/>
                </a:lnTo>
                <a:lnTo>
                  <a:pt x="87" y="88"/>
                </a:lnTo>
                <a:lnTo>
                  <a:pt x="94" y="80"/>
                </a:lnTo>
                <a:lnTo>
                  <a:pt x="99" y="72"/>
                </a:lnTo>
                <a:lnTo>
                  <a:pt x="102" y="62"/>
                </a:lnTo>
                <a:lnTo>
                  <a:pt x="103" y="53"/>
                </a:lnTo>
                <a:lnTo>
                  <a:pt x="102" y="43"/>
                </a:lnTo>
                <a:lnTo>
                  <a:pt x="100" y="33"/>
                </a:lnTo>
                <a:lnTo>
                  <a:pt x="95" y="24"/>
                </a:lnTo>
                <a:lnTo>
                  <a:pt x="89" y="16"/>
                </a:lnTo>
                <a:lnTo>
                  <a:pt x="81" y="9"/>
                </a:lnTo>
                <a:lnTo>
                  <a:pt x="73" y="4"/>
                </a:lnTo>
                <a:lnTo>
                  <a:pt x="63" y="1"/>
                </a:lnTo>
                <a:lnTo>
                  <a:pt x="54" y="0"/>
                </a:lnTo>
                <a:lnTo>
                  <a:pt x="44" y="1"/>
                </a:lnTo>
                <a:lnTo>
                  <a:pt x="34" y="4"/>
                </a:lnTo>
                <a:lnTo>
                  <a:pt x="25" y="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5" name="Freeform 212"/>
          <p:cNvSpPr/>
          <p:nvPr userDrawn="1"/>
        </p:nvSpPr>
        <p:spPr bwMode="auto">
          <a:xfrm>
            <a:off x="5222876" y="4233863"/>
            <a:ext cx="104775" cy="77391"/>
          </a:xfrm>
          <a:custGeom>
            <a:avLst/>
            <a:gdLst>
              <a:gd name="T0" fmla="*/ 2147483646 w 66"/>
              <a:gd name="T1" fmla="*/ 2147483646 h 65"/>
              <a:gd name="T2" fmla="*/ 2147483646 w 66"/>
              <a:gd name="T3" fmla="*/ 2147483646 h 65"/>
              <a:gd name="T4" fmla="*/ 2147483646 w 66"/>
              <a:gd name="T5" fmla="*/ 2147483646 h 65"/>
              <a:gd name="T6" fmla="*/ 2147483646 w 66"/>
              <a:gd name="T7" fmla="*/ 2147483646 h 65"/>
              <a:gd name="T8" fmla="*/ 2147483646 w 66"/>
              <a:gd name="T9" fmla="*/ 2147483646 h 65"/>
              <a:gd name="T10" fmla="*/ 2147483646 w 66"/>
              <a:gd name="T11" fmla="*/ 2147483646 h 65"/>
              <a:gd name="T12" fmla="*/ 0 w 66"/>
              <a:gd name="T13" fmla="*/ 2147483646 h 65"/>
              <a:gd name="T14" fmla="*/ 2147483646 w 66"/>
              <a:gd name="T15" fmla="*/ 2147483646 h 65"/>
              <a:gd name="T16" fmla="*/ 2147483646 w 66"/>
              <a:gd name="T17" fmla="*/ 2147483646 h 65"/>
              <a:gd name="T18" fmla="*/ 2147483646 w 66"/>
              <a:gd name="T19" fmla="*/ 2147483646 h 65"/>
              <a:gd name="T20" fmla="*/ 2147483646 w 66"/>
              <a:gd name="T21" fmla="*/ 2147483646 h 65"/>
              <a:gd name="T22" fmla="*/ 2147483646 w 66"/>
              <a:gd name="T23" fmla="*/ 2147483646 h 65"/>
              <a:gd name="T24" fmla="*/ 2147483646 w 66"/>
              <a:gd name="T25" fmla="*/ 2147483646 h 65"/>
              <a:gd name="T26" fmla="*/ 2147483646 w 66"/>
              <a:gd name="T27" fmla="*/ 2147483646 h 65"/>
              <a:gd name="T28" fmla="*/ 2147483646 w 66"/>
              <a:gd name="T29" fmla="*/ 2147483646 h 65"/>
              <a:gd name="T30" fmla="*/ 2147483646 w 66"/>
              <a:gd name="T31" fmla="*/ 2147483646 h 65"/>
              <a:gd name="T32" fmla="*/ 2147483646 w 66"/>
              <a:gd name="T33" fmla="*/ 2147483646 h 65"/>
              <a:gd name="T34" fmla="*/ 2147483646 w 66"/>
              <a:gd name="T35" fmla="*/ 2147483646 h 65"/>
              <a:gd name="T36" fmla="*/ 2147483646 w 66"/>
              <a:gd name="T37" fmla="*/ 2147483646 h 65"/>
              <a:gd name="T38" fmla="*/ 2147483646 w 66"/>
              <a:gd name="T39" fmla="*/ 2147483646 h 65"/>
              <a:gd name="T40" fmla="*/ 2147483646 w 66"/>
              <a:gd name="T41" fmla="*/ 2147483646 h 65"/>
              <a:gd name="T42" fmla="*/ 2147483646 w 66"/>
              <a:gd name="T43" fmla="*/ 2147483646 h 65"/>
              <a:gd name="T44" fmla="*/ 2147483646 w 66"/>
              <a:gd name="T45" fmla="*/ 2147483646 h 65"/>
              <a:gd name="T46" fmla="*/ 2147483646 w 66"/>
              <a:gd name="T47" fmla="*/ 2147483646 h 65"/>
              <a:gd name="T48" fmla="*/ 2147483646 w 66"/>
              <a:gd name="T49" fmla="*/ 2147483646 h 65"/>
              <a:gd name="T50" fmla="*/ 2147483646 w 66"/>
              <a:gd name="T51" fmla="*/ 2147483646 h 65"/>
              <a:gd name="T52" fmla="*/ 2147483646 w 66"/>
              <a:gd name="T53" fmla="*/ 2147483646 h 65"/>
              <a:gd name="T54" fmla="*/ 2147483646 w 66"/>
              <a:gd name="T55" fmla="*/ 2147483646 h 65"/>
              <a:gd name="T56" fmla="*/ 2147483646 w 66"/>
              <a:gd name="T57" fmla="*/ 2147483646 h 65"/>
              <a:gd name="T58" fmla="*/ 2147483646 w 66"/>
              <a:gd name="T59" fmla="*/ 2147483646 h 65"/>
              <a:gd name="T60" fmla="*/ 2147483646 w 66"/>
              <a:gd name="T61" fmla="*/ 2147483646 h 65"/>
              <a:gd name="T62" fmla="*/ 2147483646 w 66"/>
              <a:gd name="T63" fmla="*/ 2147483646 h 65"/>
              <a:gd name="T64" fmla="*/ 2147483646 w 66"/>
              <a:gd name="T65" fmla="*/ 2147483646 h 65"/>
              <a:gd name="T66" fmla="*/ 2147483646 w 66"/>
              <a:gd name="T67" fmla="*/ 0 h 65"/>
              <a:gd name="T68" fmla="*/ 2147483646 w 66"/>
              <a:gd name="T69" fmla="*/ 0 h 65"/>
              <a:gd name="T70" fmla="*/ 2147483646 w 66"/>
              <a:gd name="T71" fmla="*/ 2147483646 h 65"/>
              <a:gd name="T72" fmla="*/ 2147483646 w 66"/>
              <a:gd name="T73" fmla="*/ 2147483646 h 65"/>
              <a:gd name="T74" fmla="*/ 2147483646 w 66"/>
              <a:gd name="T75" fmla="*/ 2147483646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5">
                <a:moveTo>
                  <a:pt x="16" y="5"/>
                </a:moveTo>
                <a:lnTo>
                  <a:pt x="16" y="5"/>
                </a:lnTo>
                <a:lnTo>
                  <a:pt x="10" y="10"/>
                </a:lnTo>
                <a:lnTo>
                  <a:pt x="6" y="15"/>
                </a:lnTo>
                <a:lnTo>
                  <a:pt x="3" y="20"/>
                </a:lnTo>
                <a:lnTo>
                  <a:pt x="2" y="26"/>
                </a:lnTo>
                <a:lnTo>
                  <a:pt x="0" y="32"/>
                </a:lnTo>
                <a:lnTo>
                  <a:pt x="2" y="39"/>
                </a:lnTo>
                <a:lnTo>
                  <a:pt x="3" y="44"/>
                </a:lnTo>
                <a:lnTo>
                  <a:pt x="6" y="50"/>
                </a:lnTo>
                <a:lnTo>
                  <a:pt x="10" y="55"/>
                </a:lnTo>
                <a:lnTo>
                  <a:pt x="15" y="60"/>
                </a:lnTo>
                <a:lnTo>
                  <a:pt x="21" y="63"/>
                </a:lnTo>
                <a:lnTo>
                  <a:pt x="26" y="65"/>
                </a:lnTo>
                <a:lnTo>
                  <a:pt x="32" y="65"/>
                </a:lnTo>
                <a:lnTo>
                  <a:pt x="39" y="65"/>
                </a:lnTo>
                <a:lnTo>
                  <a:pt x="45" y="63"/>
                </a:lnTo>
                <a:lnTo>
                  <a:pt x="50" y="60"/>
                </a:lnTo>
                <a:lnTo>
                  <a:pt x="56" y="57"/>
                </a:lnTo>
                <a:lnTo>
                  <a:pt x="60" y="52"/>
                </a:lnTo>
                <a:lnTo>
                  <a:pt x="63" y="45"/>
                </a:lnTo>
                <a:lnTo>
                  <a:pt x="64" y="40"/>
                </a:lnTo>
                <a:lnTo>
                  <a:pt x="66" y="34"/>
                </a:lnTo>
                <a:lnTo>
                  <a:pt x="66" y="28"/>
                </a:lnTo>
                <a:lnTo>
                  <a:pt x="63" y="21"/>
                </a:lnTo>
                <a:lnTo>
                  <a:pt x="61" y="15"/>
                </a:lnTo>
                <a:lnTo>
                  <a:pt x="56" y="10"/>
                </a:lnTo>
                <a:lnTo>
                  <a:pt x="52" y="7"/>
                </a:lnTo>
                <a:lnTo>
                  <a:pt x="47" y="4"/>
                </a:lnTo>
                <a:lnTo>
                  <a:pt x="40" y="2"/>
                </a:lnTo>
                <a:lnTo>
                  <a:pt x="34" y="0"/>
                </a:lnTo>
                <a:lnTo>
                  <a:pt x="27" y="0"/>
                </a:lnTo>
                <a:lnTo>
                  <a:pt x="21" y="2"/>
                </a:lnTo>
                <a:lnTo>
                  <a:pt x="16" y="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6" name="Freeform 214"/>
          <p:cNvSpPr/>
          <p:nvPr userDrawn="1"/>
        </p:nvSpPr>
        <p:spPr bwMode="auto">
          <a:xfrm>
            <a:off x="5307013" y="4154092"/>
            <a:ext cx="209550" cy="107156"/>
          </a:xfrm>
          <a:custGeom>
            <a:avLst/>
            <a:gdLst>
              <a:gd name="T0" fmla="*/ 2147483646 w 132"/>
              <a:gd name="T1" fmla="*/ 2147483646 h 90"/>
              <a:gd name="T2" fmla="*/ 2147483646 w 132"/>
              <a:gd name="T3" fmla="*/ 2147483646 h 90"/>
              <a:gd name="T4" fmla="*/ 2147483646 w 132"/>
              <a:gd name="T5" fmla="*/ 2147483646 h 90"/>
              <a:gd name="T6" fmla="*/ 0 w 132"/>
              <a:gd name="T7" fmla="*/ 2147483646 h 90"/>
              <a:gd name="T8" fmla="*/ 0 w 132"/>
              <a:gd name="T9" fmla="*/ 2147483646 h 90"/>
              <a:gd name="T10" fmla="*/ 2147483646 w 132"/>
              <a:gd name="T11" fmla="*/ 2147483646 h 90"/>
              <a:gd name="T12" fmla="*/ 2147483646 w 132"/>
              <a:gd name="T13" fmla="*/ 2147483646 h 90"/>
              <a:gd name="T14" fmla="*/ 2147483646 w 132"/>
              <a:gd name="T15" fmla="*/ 2147483646 h 90"/>
              <a:gd name="T16" fmla="*/ 2147483646 w 132"/>
              <a:gd name="T17" fmla="*/ 2147483646 h 90"/>
              <a:gd name="T18" fmla="*/ 2147483646 w 132"/>
              <a:gd name="T19" fmla="*/ 2147483646 h 90"/>
              <a:gd name="T20" fmla="*/ 2147483646 w 132"/>
              <a:gd name="T21" fmla="*/ 2147483646 h 90"/>
              <a:gd name="T22" fmla="*/ 2147483646 w 132"/>
              <a:gd name="T23" fmla="*/ 2147483646 h 90"/>
              <a:gd name="T24" fmla="*/ 2147483646 w 132"/>
              <a:gd name="T25" fmla="*/ 2147483646 h 90"/>
              <a:gd name="T26" fmla="*/ 2147483646 w 132"/>
              <a:gd name="T27" fmla="*/ 2147483646 h 90"/>
              <a:gd name="T28" fmla="*/ 2147483646 w 132"/>
              <a:gd name="T29" fmla="*/ 2147483646 h 90"/>
              <a:gd name="T30" fmla="*/ 2147483646 w 132"/>
              <a:gd name="T31" fmla="*/ 2147483646 h 90"/>
              <a:gd name="T32" fmla="*/ 2147483646 w 132"/>
              <a:gd name="T33" fmla="*/ 2147483646 h 90"/>
              <a:gd name="T34" fmla="*/ 2147483646 w 132"/>
              <a:gd name="T35" fmla="*/ 2147483646 h 90"/>
              <a:gd name="T36" fmla="*/ 2147483646 w 132"/>
              <a:gd name="T37" fmla="*/ 2147483646 h 90"/>
              <a:gd name="T38" fmla="*/ 2147483646 w 132"/>
              <a:gd name="T39" fmla="*/ 2147483646 h 90"/>
              <a:gd name="T40" fmla="*/ 2147483646 w 132"/>
              <a:gd name="T41" fmla="*/ 2147483646 h 90"/>
              <a:gd name="T42" fmla="*/ 2147483646 w 132"/>
              <a:gd name="T43" fmla="*/ 0 h 90"/>
              <a:gd name="T44" fmla="*/ 2147483646 w 132"/>
              <a:gd name="T45" fmla="*/ 0 h 90"/>
              <a:gd name="T46" fmla="*/ 2147483646 w 132"/>
              <a:gd name="T47" fmla="*/ 2147483646 h 90"/>
              <a:gd name="T48" fmla="*/ 2147483646 w 132"/>
              <a:gd name="T49" fmla="*/ 2147483646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2" h="90">
                <a:moveTo>
                  <a:pt x="3" y="77"/>
                </a:moveTo>
                <a:lnTo>
                  <a:pt x="3" y="77"/>
                </a:lnTo>
                <a:lnTo>
                  <a:pt x="2" y="79"/>
                </a:lnTo>
                <a:lnTo>
                  <a:pt x="0" y="80"/>
                </a:lnTo>
                <a:lnTo>
                  <a:pt x="0" y="83"/>
                </a:lnTo>
                <a:lnTo>
                  <a:pt x="2" y="87"/>
                </a:lnTo>
                <a:lnTo>
                  <a:pt x="3" y="88"/>
                </a:lnTo>
                <a:lnTo>
                  <a:pt x="5" y="90"/>
                </a:lnTo>
                <a:lnTo>
                  <a:pt x="8" y="90"/>
                </a:lnTo>
                <a:lnTo>
                  <a:pt x="11" y="88"/>
                </a:lnTo>
                <a:lnTo>
                  <a:pt x="129" y="13"/>
                </a:lnTo>
                <a:lnTo>
                  <a:pt x="132" y="11"/>
                </a:lnTo>
                <a:lnTo>
                  <a:pt x="132" y="8"/>
                </a:lnTo>
                <a:lnTo>
                  <a:pt x="132" y="6"/>
                </a:lnTo>
                <a:lnTo>
                  <a:pt x="132" y="3"/>
                </a:lnTo>
                <a:lnTo>
                  <a:pt x="129" y="1"/>
                </a:lnTo>
                <a:lnTo>
                  <a:pt x="127" y="0"/>
                </a:lnTo>
                <a:lnTo>
                  <a:pt x="124" y="0"/>
                </a:lnTo>
                <a:lnTo>
                  <a:pt x="121" y="1"/>
                </a:lnTo>
                <a:lnTo>
                  <a:pt x="3" y="7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7" name="Freeform 215"/>
          <p:cNvSpPr/>
          <p:nvPr userDrawn="1"/>
        </p:nvSpPr>
        <p:spPr bwMode="auto">
          <a:xfrm>
            <a:off x="5626101" y="4065985"/>
            <a:ext cx="212725" cy="60722"/>
          </a:xfrm>
          <a:custGeom>
            <a:avLst/>
            <a:gdLst>
              <a:gd name="T0" fmla="*/ 2147483646 w 134"/>
              <a:gd name="T1" fmla="*/ 2147483646 h 51"/>
              <a:gd name="T2" fmla="*/ 2147483646 w 134"/>
              <a:gd name="T3" fmla="*/ 2147483646 h 51"/>
              <a:gd name="T4" fmla="*/ 0 w 134"/>
              <a:gd name="T5" fmla="*/ 2147483646 h 51"/>
              <a:gd name="T6" fmla="*/ 0 w 134"/>
              <a:gd name="T7" fmla="*/ 2147483646 h 51"/>
              <a:gd name="T8" fmla="*/ 0 w 134"/>
              <a:gd name="T9" fmla="*/ 2147483646 h 51"/>
              <a:gd name="T10" fmla="*/ 0 w 134"/>
              <a:gd name="T11" fmla="*/ 2147483646 h 51"/>
              <a:gd name="T12" fmla="*/ 2147483646 w 134"/>
              <a:gd name="T13" fmla="*/ 2147483646 h 51"/>
              <a:gd name="T14" fmla="*/ 2147483646 w 134"/>
              <a:gd name="T15" fmla="*/ 2147483646 h 51"/>
              <a:gd name="T16" fmla="*/ 2147483646 w 134"/>
              <a:gd name="T17" fmla="*/ 2147483646 h 51"/>
              <a:gd name="T18" fmla="*/ 2147483646 w 134"/>
              <a:gd name="T19" fmla="*/ 2147483646 h 51"/>
              <a:gd name="T20" fmla="*/ 2147483646 w 134"/>
              <a:gd name="T21" fmla="*/ 2147483646 h 51"/>
              <a:gd name="T22" fmla="*/ 2147483646 w 134"/>
              <a:gd name="T23" fmla="*/ 2147483646 h 51"/>
              <a:gd name="T24" fmla="*/ 2147483646 w 134"/>
              <a:gd name="T25" fmla="*/ 2147483646 h 51"/>
              <a:gd name="T26" fmla="*/ 2147483646 w 134"/>
              <a:gd name="T27" fmla="*/ 2147483646 h 51"/>
              <a:gd name="T28" fmla="*/ 2147483646 w 134"/>
              <a:gd name="T29" fmla="*/ 0 h 51"/>
              <a:gd name="T30" fmla="*/ 2147483646 w 134"/>
              <a:gd name="T31" fmla="*/ 0 h 51"/>
              <a:gd name="T32" fmla="*/ 2147483646 w 134"/>
              <a:gd name="T33" fmla="*/ 2147483646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51">
                <a:moveTo>
                  <a:pt x="2" y="43"/>
                </a:moveTo>
                <a:lnTo>
                  <a:pt x="2" y="43"/>
                </a:lnTo>
                <a:lnTo>
                  <a:pt x="0" y="45"/>
                </a:lnTo>
                <a:lnTo>
                  <a:pt x="0" y="48"/>
                </a:lnTo>
                <a:lnTo>
                  <a:pt x="2" y="51"/>
                </a:lnTo>
                <a:lnTo>
                  <a:pt x="5" y="51"/>
                </a:lnTo>
                <a:lnTo>
                  <a:pt x="132" y="8"/>
                </a:lnTo>
                <a:lnTo>
                  <a:pt x="134" y="6"/>
                </a:lnTo>
                <a:lnTo>
                  <a:pt x="134" y="3"/>
                </a:lnTo>
                <a:lnTo>
                  <a:pt x="132" y="0"/>
                </a:lnTo>
                <a:lnTo>
                  <a:pt x="129" y="0"/>
                </a:lnTo>
                <a:lnTo>
                  <a:pt x="2" y="4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8" name="Freeform 216"/>
          <p:cNvSpPr/>
          <p:nvPr userDrawn="1"/>
        </p:nvSpPr>
        <p:spPr bwMode="auto">
          <a:xfrm>
            <a:off x="5621338" y="4008835"/>
            <a:ext cx="188912" cy="98822"/>
          </a:xfrm>
          <a:custGeom>
            <a:avLst/>
            <a:gdLst>
              <a:gd name="T0" fmla="*/ 2147483646 w 119"/>
              <a:gd name="T1" fmla="*/ 2147483646 h 83"/>
              <a:gd name="T2" fmla="*/ 2147483646 w 119"/>
              <a:gd name="T3" fmla="*/ 2147483646 h 83"/>
              <a:gd name="T4" fmla="*/ 0 w 119"/>
              <a:gd name="T5" fmla="*/ 2147483646 h 83"/>
              <a:gd name="T6" fmla="*/ 2147483646 w 119"/>
              <a:gd name="T7" fmla="*/ 2147483646 h 83"/>
              <a:gd name="T8" fmla="*/ 2147483646 w 119"/>
              <a:gd name="T9" fmla="*/ 2147483646 h 83"/>
              <a:gd name="T10" fmla="*/ 2147483646 w 119"/>
              <a:gd name="T11" fmla="*/ 2147483646 h 83"/>
              <a:gd name="T12" fmla="*/ 2147483646 w 119"/>
              <a:gd name="T13" fmla="*/ 2147483646 h 83"/>
              <a:gd name="T14" fmla="*/ 2147483646 w 119"/>
              <a:gd name="T15" fmla="*/ 2147483646 h 83"/>
              <a:gd name="T16" fmla="*/ 2147483646 w 119"/>
              <a:gd name="T17" fmla="*/ 2147483646 h 83"/>
              <a:gd name="T18" fmla="*/ 2147483646 w 119"/>
              <a:gd name="T19" fmla="*/ 2147483646 h 83"/>
              <a:gd name="T20" fmla="*/ 2147483646 w 119"/>
              <a:gd name="T21" fmla="*/ 2147483646 h 83"/>
              <a:gd name="T22" fmla="*/ 2147483646 w 119"/>
              <a:gd name="T23" fmla="*/ 2147483646 h 83"/>
              <a:gd name="T24" fmla="*/ 2147483646 w 119"/>
              <a:gd name="T25" fmla="*/ 2147483646 h 83"/>
              <a:gd name="T26" fmla="*/ 2147483646 w 119"/>
              <a:gd name="T27" fmla="*/ 2147483646 h 83"/>
              <a:gd name="T28" fmla="*/ 2147483646 w 119"/>
              <a:gd name="T29" fmla="*/ 0 h 83"/>
              <a:gd name="T30" fmla="*/ 2147483646 w 119"/>
              <a:gd name="T31" fmla="*/ 2147483646 h 83"/>
              <a:gd name="T32" fmla="*/ 2147483646 w 119"/>
              <a:gd name="T33" fmla="*/ 2147483646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83">
                <a:moveTo>
                  <a:pt x="3" y="75"/>
                </a:moveTo>
                <a:lnTo>
                  <a:pt x="3" y="75"/>
                </a:lnTo>
                <a:lnTo>
                  <a:pt x="0" y="78"/>
                </a:lnTo>
                <a:lnTo>
                  <a:pt x="2" y="82"/>
                </a:lnTo>
                <a:lnTo>
                  <a:pt x="5" y="83"/>
                </a:lnTo>
                <a:lnTo>
                  <a:pt x="8" y="83"/>
                </a:lnTo>
                <a:lnTo>
                  <a:pt x="117" y="8"/>
                </a:lnTo>
                <a:lnTo>
                  <a:pt x="119" y="4"/>
                </a:lnTo>
                <a:lnTo>
                  <a:pt x="119" y="1"/>
                </a:lnTo>
                <a:lnTo>
                  <a:pt x="116" y="0"/>
                </a:lnTo>
                <a:lnTo>
                  <a:pt x="112" y="1"/>
                </a:lnTo>
                <a:lnTo>
                  <a:pt x="3" y="7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29" name="Freeform 217"/>
          <p:cNvSpPr/>
          <p:nvPr userDrawn="1"/>
        </p:nvSpPr>
        <p:spPr bwMode="auto">
          <a:xfrm>
            <a:off x="5634039" y="4120753"/>
            <a:ext cx="223837" cy="23813"/>
          </a:xfrm>
          <a:custGeom>
            <a:avLst/>
            <a:gdLst>
              <a:gd name="T0" fmla="*/ 2147483646 w 141"/>
              <a:gd name="T1" fmla="*/ 2147483646 h 20"/>
              <a:gd name="T2" fmla="*/ 2147483646 w 141"/>
              <a:gd name="T3" fmla="*/ 2147483646 h 20"/>
              <a:gd name="T4" fmla="*/ 2147483646 w 141"/>
              <a:gd name="T5" fmla="*/ 2147483646 h 20"/>
              <a:gd name="T6" fmla="*/ 0 w 141"/>
              <a:gd name="T7" fmla="*/ 2147483646 h 20"/>
              <a:gd name="T8" fmla="*/ 0 w 141"/>
              <a:gd name="T9" fmla="*/ 2147483646 h 20"/>
              <a:gd name="T10" fmla="*/ 0 w 141"/>
              <a:gd name="T11" fmla="*/ 2147483646 h 20"/>
              <a:gd name="T12" fmla="*/ 2147483646 w 141"/>
              <a:gd name="T13" fmla="*/ 2147483646 h 20"/>
              <a:gd name="T14" fmla="*/ 2147483646 w 141"/>
              <a:gd name="T15" fmla="*/ 2147483646 h 20"/>
              <a:gd name="T16" fmla="*/ 2147483646 w 141"/>
              <a:gd name="T17" fmla="*/ 2147483646 h 20"/>
              <a:gd name="T18" fmla="*/ 2147483646 w 141"/>
              <a:gd name="T19" fmla="*/ 2147483646 h 20"/>
              <a:gd name="T20" fmla="*/ 2147483646 w 141"/>
              <a:gd name="T21" fmla="*/ 2147483646 h 20"/>
              <a:gd name="T22" fmla="*/ 2147483646 w 141"/>
              <a:gd name="T23" fmla="*/ 2147483646 h 20"/>
              <a:gd name="T24" fmla="*/ 2147483646 w 141"/>
              <a:gd name="T25" fmla="*/ 2147483646 h 20"/>
              <a:gd name="T26" fmla="*/ 2147483646 w 141"/>
              <a:gd name="T27" fmla="*/ 2147483646 h 20"/>
              <a:gd name="T28" fmla="*/ 2147483646 w 141"/>
              <a:gd name="T29" fmla="*/ 0 h 20"/>
              <a:gd name="T30" fmla="*/ 2147483646 w 141"/>
              <a:gd name="T31" fmla="*/ 0 h 20"/>
              <a:gd name="T32" fmla="*/ 2147483646 w 141"/>
              <a:gd name="T33" fmla="*/ 2147483646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20">
                <a:moveTo>
                  <a:pt x="5" y="12"/>
                </a:moveTo>
                <a:lnTo>
                  <a:pt x="5" y="12"/>
                </a:lnTo>
                <a:lnTo>
                  <a:pt x="2" y="13"/>
                </a:lnTo>
                <a:lnTo>
                  <a:pt x="0" y="17"/>
                </a:lnTo>
                <a:lnTo>
                  <a:pt x="2" y="20"/>
                </a:lnTo>
                <a:lnTo>
                  <a:pt x="5" y="20"/>
                </a:lnTo>
                <a:lnTo>
                  <a:pt x="137" y="8"/>
                </a:lnTo>
                <a:lnTo>
                  <a:pt x="140" y="7"/>
                </a:lnTo>
                <a:lnTo>
                  <a:pt x="141" y="4"/>
                </a:lnTo>
                <a:lnTo>
                  <a:pt x="140" y="0"/>
                </a:lnTo>
                <a:lnTo>
                  <a:pt x="137" y="0"/>
                </a:lnTo>
                <a:lnTo>
                  <a:pt x="5" y="1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0" name="Freeform 218"/>
          <p:cNvSpPr/>
          <p:nvPr userDrawn="1"/>
        </p:nvSpPr>
        <p:spPr bwMode="auto">
          <a:xfrm>
            <a:off x="5600700" y="3965974"/>
            <a:ext cx="160338" cy="125015"/>
          </a:xfrm>
          <a:custGeom>
            <a:avLst/>
            <a:gdLst>
              <a:gd name="T0" fmla="*/ 2147483646 w 101"/>
              <a:gd name="T1" fmla="*/ 2147483646 h 105"/>
              <a:gd name="T2" fmla="*/ 2147483646 w 101"/>
              <a:gd name="T3" fmla="*/ 2147483646 h 105"/>
              <a:gd name="T4" fmla="*/ 0 w 101"/>
              <a:gd name="T5" fmla="*/ 2147483646 h 105"/>
              <a:gd name="T6" fmla="*/ 2147483646 w 101"/>
              <a:gd name="T7" fmla="*/ 2147483646 h 105"/>
              <a:gd name="T8" fmla="*/ 2147483646 w 101"/>
              <a:gd name="T9" fmla="*/ 2147483646 h 105"/>
              <a:gd name="T10" fmla="*/ 2147483646 w 101"/>
              <a:gd name="T11" fmla="*/ 2147483646 h 105"/>
              <a:gd name="T12" fmla="*/ 2147483646 w 101"/>
              <a:gd name="T13" fmla="*/ 2147483646 h 105"/>
              <a:gd name="T14" fmla="*/ 2147483646 w 101"/>
              <a:gd name="T15" fmla="*/ 2147483646 h 105"/>
              <a:gd name="T16" fmla="*/ 2147483646 w 101"/>
              <a:gd name="T17" fmla="*/ 2147483646 h 105"/>
              <a:gd name="T18" fmla="*/ 2147483646 w 101"/>
              <a:gd name="T19" fmla="*/ 2147483646 h 105"/>
              <a:gd name="T20" fmla="*/ 2147483646 w 101"/>
              <a:gd name="T21" fmla="*/ 2147483646 h 105"/>
              <a:gd name="T22" fmla="*/ 2147483646 w 101"/>
              <a:gd name="T23" fmla="*/ 2147483646 h 105"/>
              <a:gd name="T24" fmla="*/ 2147483646 w 101"/>
              <a:gd name="T25" fmla="*/ 2147483646 h 105"/>
              <a:gd name="T26" fmla="*/ 2147483646 w 101"/>
              <a:gd name="T27" fmla="*/ 2147483646 h 105"/>
              <a:gd name="T28" fmla="*/ 2147483646 w 101"/>
              <a:gd name="T29" fmla="*/ 0 h 105"/>
              <a:gd name="T30" fmla="*/ 2147483646 w 101"/>
              <a:gd name="T31" fmla="*/ 2147483646 h 105"/>
              <a:gd name="T32" fmla="*/ 2147483646 w 101"/>
              <a:gd name="T33" fmla="*/ 2147483646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05">
                <a:moveTo>
                  <a:pt x="2" y="98"/>
                </a:moveTo>
                <a:lnTo>
                  <a:pt x="2" y="98"/>
                </a:lnTo>
                <a:lnTo>
                  <a:pt x="0" y="102"/>
                </a:lnTo>
                <a:lnTo>
                  <a:pt x="2" y="105"/>
                </a:lnTo>
                <a:lnTo>
                  <a:pt x="5" y="105"/>
                </a:lnTo>
                <a:lnTo>
                  <a:pt x="8" y="105"/>
                </a:lnTo>
                <a:lnTo>
                  <a:pt x="101" y="8"/>
                </a:lnTo>
                <a:lnTo>
                  <a:pt x="101" y="5"/>
                </a:lnTo>
                <a:lnTo>
                  <a:pt x="100" y="2"/>
                </a:lnTo>
                <a:lnTo>
                  <a:pt x="98" y="0"/>
                </a:lnTo>
                <a:lnTo>
                  <a:pt x="95" y="2"/>
                </a:lnTo>
                <a:lnTo>
                  <a:pt x="2" y="9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1" name="Freeform 219"/>
          <p:cNvSpPr/>
          <p:nvPr userDrawn="1"/>
        </p:nvSpPr>
        <p:spPr bwMode="auto">
          <a:xfrm>
            <a:off x="5621339" y="4160044"/>
            <a:ext cx="223837" cy="19050"/>
          </a:xfrm>
          <a:custGeom>
            <a:avLst/>
            <a:gdLst>
              <a:gd name="T0" fmla="*/ 2147483646 w 141"/>
              <a:gd name="T1" fmla="*/ 0 h 16"/>
              <a:gd name="T2" fmla="*/ 2147483646 w 141"/>
              <a:gd name="T3" fmla="*/ 0 h 16"/>
              <a:gd name="T4" fmla="*/ 2147483646 w 141"/>
              <a:gd name="T5" fmla="*/ 2147483646 h 16"/>
              <a:gd name="T6" fmla="*/ 0 w 141"/>
              <a:gd name="T7" fmla="*/ 2147483646 h 16"/>
              <a:gd name="T8" fmla="*/ 0 w 141"/>
              <a:gd name="T9" fmla="*/ 2147483646 h 16"/>
              <a:gd name="T10" fmla="*/ 0 w 141"/>
              <a:gd name="T11" fmla="*/ 2147483646 h 16"/>
              <a:gd name="T12" fmla="*/ 2147483646 w 141"/>
              <a:gd name="T13" fmla="*/ 2147483646 h 16"/>
              <a:gd name="T14" fmla="*/ 2147483646 w 141"/>
              <a:gd name="T15" fmla="*/ 2147483646 h 16"/>
              <a:gd name="T16" fmla="*/ 2147483646 w 141"/>
              <a:gd name="T17" fmla="*/ 2147483646 h 16"/>
              <a:gd name="T18" fmla="*/ 2147483646 w 141"/>
              <a:gd name="T19" fmla="*/ 2147483646 h 16"/>
              <a:gd name="T20" fmla="*/ 2147483646 w 141"/>
              <a:gd name="T21" fmla="*/ 2147483646 h 16"/>
              <a:gd name="T22" fmla="*/ 2147483646 w 141"/>
              <a:gd name="T23" fmla="*/ 2147483646 h 16"/>
              <a:gd name="T24" fmla="*/ 2147483646 w 141"/>
              <a:gd name="T25" fmla="*/ 2147483646 h 16"/>
              <a:gd name="T26" fmla="*/ 2147483646 w 141"/>
              <a:gd name="T27" fmla="*/ 2147483646 h 16"/>
              <a:gd name="T28" fmla="*/ 2147483646 w 141"/>
              <a:gd name="T29" fmla="*/ 2147483646 h 16"/>
              <a:gd name="T30" fmla="*/ 2147483646 w 141"/>
              <a:gd name="T31" fmla="*/ 2147483646 h 16"/>
              <a:gd name="T32" fmla="*/ 2147483646 w 141"/>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16">
                <a:moveTo>
                  <a:pt x="5" y="0"/>
                </a:moveTo>
                <a:lnTo>
                  <a:pt x="5" y="0"/>
                </a:lnTo>
                <a:lnTo>
                  <a:pt x="2" y="1"/>
                </a:lnTo>
                <a:lnTo>
                  <a:pt x="0" y="4"/>
                </a:lnTo>
                <a:lnTo>
                  <a:pt x="2" y="8"/>
                </a:lnTo>
                <a:lnTo>
                  <a:pt x="5" y="9"/>
                </a:lnTo>
                <a:lnTo>
                  <a:pt x="137" y="16"/>
                </a:lnTo>
                <a:lnTo>
                  <a:pt x="140" y="16"/>
                </a:lnTo>
                <a:lnTo>
                  <a:pt x="141" y="12"/>
                </a:lnTo>
                <a:lnTo>
                  <a:pt x="140" y="9"/>
                </a:lnTo>
                <a:lnTo>
                  <a:pt x="137" y="8"/>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2" name="Freeform 220"/>
          <p:cNvSpPr/>
          <p:nvPr userDrawn="1"/>
        </p:nvSpPr>
        <p:spPr bwMode="auto">
          <a:xfrm>
            <a:off x="5600700" y="4174331"/>
            <a:ext cx="217488" cy="52388"/>
          </a:xfrm>
          <a:custGeom>
            <a:avLst/>
            <a:gdLst>
              <a:gd name="T0" fmla="*/ 2147483646 w 137"/>
              <a:gd name="T1" fmla="*/ 0 h 44"/>
              <a:gd name="T2" fmla="*/ 2147483646 w 137"/>
              <a:gd name="T3" fmla="*/ 0 h 44"/>
              <a:gd name="T4" fmla="*/ 2147483646 w 137"/>
              <a:gd name="T5" fmla="*/ 0 h 44"/>
              <a:gd name="T6" fmla="*/ 0 w 137"/>
              <a:gd name="T7" fmla="*/ 2147483646 h 44"/>
              <a:gd name="T8" fmla="*/ 0 w 137"/>
              <a:gd name="T9" fmla="*/ 2147483646 h 44"/>
              <a:gd name="T10" fmla="*/ 0 w 137"/>
              <a:gd name="T11" fmla="*/ 2147483646 h 44"/>
              <a:gd name="T12" fmla="*/ 0 w 137"/>
              <a:gd name="T13" fmla="*/ 2147483646 h 44"/>
              <a:gd name="T14" fmla="*/ 2147483646 w 137"/>
              <a:gd name="T15" fmla="*/ 2147483646 h 44"/>
              <a:gd name="T16" fmla="*/ 2147483646 w 137"/>
              <a:gd name="T17" fmla="*/ 2147483646 h 44"/>
              <a:gd name="T18" fmla="*/ 2147483646 w 137"/>
              <a:gd name="T19" fmla="*/ 2147483646 h 44"/>
              <a:gd name="T20" fmla="*/ 2147483646 w 137"/>
              <a:gd name="T21" fmla="*/ 2147483646 h 44"/>
              <a:gd name="T22" fmla="*/ 2147483646 w 137"/>
              <a:gd name="T23" fmla="*/ 2147483646 h 44"/>
              <a:gd name="T24" fmla="*/ 2147483646 w 137"/>
              <a:gd name="T25" fmla="*/ 2147483646 h 44"/>
              <a:gd name="T26" fmla="*/ 2147483646 w 137"/>
              <a:gd name="T27" fmla="*/ 2147483646 h 44"/>
              <a:gd name="T28" fmla="*/ 2147483646 w 137"/>
              <a:gd name="T29" fmla="*/ 2147483646 h 44"/>
              <a:gd name="T30" fmla="*/ 2147483646 w 137"/>
              <a:gd name="T31" fmla="*/ 2147483646 h 44"/>
              <a:gd name="T32" fmla="*/ 2147483646 w 137"/>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44">
                <a:moveTo>
                  <a:pt x="6" y="0"/>
                </a:moveTo>
                <a:lnTo>
                  <a:pt x="6" y="0"/>
                </a:lnTo>
                <a:lnTo>
                  <a:pt x="3" y="0"/>
                </a:lnTo>
                <a:lnTo>
                  <a:pt x="0" y="4"/>
                </a:lnTo>
                <a:lnTo>
                  <a:pt x="0" y="7"/>
                </a:lnTo>
                <a:lnTo>
                  <a:pt x="3" y="9"/>
                </a:lnTo>
                <a:lnTo>
                  <a:pt x="132" y="44"/>
                </a:lnTo>
                <a:lnTo>
                  <a:pt x="135" y="44"/>
                </a:lnTo>
                <a:lnTo>
                  <a:pt x="137" y="41"/>
                </a:lnTo>
                <a:lnTo>
                  <a:pt x="137" y="37"/>
                </a:lnTo>
                <a:lnTo>
                  <a:pt x="134" y="36"/>
                </a:lnTo>
                <a:lnTo>
                  <a:pt x="6"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3" name="Freeform 221"/>
          <p:cNvSpPr/>
          <p:nvPr userDrawn="1"/>
        </p:nvSpPr>
        <p:spPr bwMode="auto">
          <a:xfrm>
            <a:off x="5578475" y="4186237"/>
            <a:ext cx="190500" cy="90488"/>
          </a:xfrm>
          <a:custGeom>
            <a:avLst/>
            <a:gdLst>
              <a:gd name="T0" fmla="*/ 2147483646 w 120"/>
              <a:gd name="T1" fmla="*/ 2147483646 h 76"/>
              <a:gd name="T2" fmla="*/ 2147483646 w 120"/>
              <a:gd name="T3" fmla="*/ 2147483646 h 76"/>
              <a:gd name="T4" fmla="*/ 2147483646 w 120"/>
              <a:gd name="T5" fmla="*/ 0 h 76"/>
              <a:gd name="T6" fmla="*/ 0 w 120"/>
              <a:gd name="T7" fmla="*/ 2147483646 h 76"/>
              <a:gd name="T8" fmla="*/ 0 w 120"/>
              <a:gd name="T9" fmla="*/ 2147483646 h 76"/>
              <a:gd name="T10" fmla="*/ 0 w 120"/>
              <a:gd name="T11" fmla="*/ 2147483646 h 76"/>
              <a:gd name="T12" fmla="*/ 0 w 120"/>
              <a:gd name="T13" fmla="*/ 2147483646 h 76"/>
              <a:gd name="T14" fmla="*/ 2147483646 w 120"/>
              <a:gd name="T15" fmla="*/ 2147483646 h 76"/>
              <a:gd name="T16" fmla="*/ 2147483646 w 120"/>
              <a:gd name="T17" fmla="*/ 2147483646 h 76"/>
              <a:gd name="T18" fmla="*/ 2147483646 w 120"/>
              <a:gd name="T19" fmla="*/ 2147483646 h 76"/>
              <a:gd name="T20" fmla="*/ 2147483646 w 120"/>
              <a:gd name="T21" fmla="*/ 2147483646 h 76"/>
              <a:gd name="T22" fmla="*/ 2147483646 w 120"/>
              <a:gd name="T23" fmla="*/ 2147483646 h 76"/>
              <a:gd name="T24" fmla="*/ 2147483646 w 120"/>
              <a:gd name="T25" fmla="*/ 2147483646 h 76"/>
              <a:gd name="T26" fmla="*/ 2147483646 w 120"/>
              <a:gd name="T27" fmla="*/ 2147483646 h 76"/>
              <a:gd name="T28" fmla="*/ 2147483646 w 120"/>
              <a:gd name="T29" fmla="*/ 2147483646 h 76"/>
              <a:gd name="T30" fmla="*/ 2147483646 w 120"/>
              <a:gd name="T31" fmla="*/ 2147483646 h 76"/>
              <a:gd name="T32" fmla="*/ 2147483646 w 120"/>
              <a:gd name="T33" fmla="*/ 2147483646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76">
                <a:moveTo>
                  <a:pt x="6" y="2"/>
                </a:moveTo>
                <a:lnTo>
                  <a:pt x="6" y="2"/>
                </a:lnTo>
                <a:lnTo>
                  <a:pt x="3" y="0"/>
                </a:lnTo>
                <a:lnTo>
                  <a:pt x="0" y="3"/>
                </a:lnTo>
                <a:lnTo>
                  <a:pt x="0" y="7"/>
                </a:lnTo>
                <a:lnTo>
                  <a:pt x="1" y="10"/>
                </a:lnTo>
                <a:lnTo>
                  <a:pt x="114" y="76"/>
                </a:lnTo>
                <a:lnTo>
                  <a:pt x="117" y="76"/>
                </a:lnTo>
                <a:lnTo>
                  <a:pt x="120" y="74"/>
                </a:lnTo>
                <a:lnTo>
                  <a:pt x="120" y="71"/>
                </a:lnTo>
                <a:lnTo>
                  <a:pt x="119" y="68"/>
                </a:lnTo>
                <a:lnTo>
                  <a:pt x="6" y="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4" name="Freeform 222"/>
          <p:cNvSpPr/>
          <p:nvPr userDrawn="1"/>
        </p:nvSpPr>
        <p:spPr bwMode="auto">
          <a:xfrm>
            <a:off x="5575300" y="3931445"/>
            <a:ext cx="114300" cy="150019"/>
          </a:xfrm>
          <a:custGeom>
            <a:avLst/>
            <a:gdLst>
              <a:gd name="T0" fmla="*/ 2147483646 w 72"/>
              <a:gd name="T1" fmla="*/ 2147483646 h 126"/>
              <a:gd name="T2" fmla="*/ 2147483646 w 72"/>
              <a:gd name="T3" fmla="*/ 2147483646 h 126"/>
              <a:gd name="T4" fmla="*/ 0 w 72"/>
              <a:gd name="T5" fmla="*/ 2147483646 h 126"/>
              <a:gd name="T6" fmla="*/ 2147483646 w 72"/>
              <a:gd name="T7" fmla="*/ 2147483646 h 126"/>
              <a:gd name="T8" fmla="*/ 2147483646 w 72"/>
              <a:gd name="T9" fmla="*/ 2147483646 h 126"/>
              <a:gd name="T10" fmla="*/ 2147483646 w 72"/>
              <a:gd name="T11" fmla="*/ 2147483646 h 126"/>
              <a:gd name="T12" fmla="*/ 2147483646 w 72"/>
              <a:gd name="T13" fmla="*/ 2147483646 h 126"/>
              <a:gd name="T14" fmla="*/ 2147483646 w 72"/>
              <a:gd name="T15" fmla="*/ 2147483646 h 126"/>
              <a:gd name="T16" fmla="*/ 2147483646 w 72"/>
              <a:gd name="T17" fmla="*/ 2147483646 h 126"/>
              <a:gd name="T18" fmla="*/ 2147483646 w 72"/>
              <a:gd name="T19" fmla="*/ 2147483646 h 126"/>
              <a:gd name="T20" fmla="*/ 2147483646 w 72"/>
              <a:gd name="T21" fmla="*/ 2147483646 h 126"/>
              <a:gd name="T22" fmla="*/ 2147483646 w 72"/>
              <a:gd name="T23" fmla="*/ 2147483646 h 126"/>
              <a:gd name="T24" fmla="*/ 2147483646 w 72"/>
              <a:gd name="T25" fmla="*/ 2147483646 h 126"/>
              <a:gd name="T26" fmla="*/ 2147483646 w 72"/>
              <a:gd name="T27" fmla="*/ 2147483646 h 126"/>
              <a:gd name="T28" fmla="*/ 2147483646 w 72"/>
              <a:gd name="T29" fmla="*/ 0 h 126"/>
              <a:gd name="T30" fmla="*/ 2147483646 w 72"/>
              <a:gd name="T31" fmla="*/ 2147483646 h 126"/>
              <a:gd name="T32" fmla="*/ 2147483646 w 72"/>
              <a:gd name="T33" fmla="*/ 2147483646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 h="126">
                <a:moveTo>
                  <a:pt x="2" y="119"/>
                </a:moveTo>
                <a:lnTo>
                  <a:pt x="2" y="119"/>
                </a:lnTo>
                <a:lnTo>
                  <a:pt x="0" y="124"/>
                </a:lnTo>
                <a:lnTo>
                  <a:pt x="3" y="126"/>
                </a:lnTo>
                <a:lnTo>
                  <a:pt x="6" y="126"/>
                </a:lnTo>
                <a:lnTo>
                  <a:pt x="8" y="124"/>
                </a:lnTo>
                <a:lnTo>
                  <a:pt x="71" y="7"/>
                </a:lnTo>
                <a:lnTo>
                  <a:pt x="72" y="4"/>
                </a:lnTo>
                <a:lnTo>
                  <a:pt x="69" y="2"/>
                </a:lnTo>
                <a:lnTo>
                  <a:pt x="66" y="0"/>
                </a:lnTo>
                <a:lnTo>
                  <a:pt x="64" y="4"/>
                </a:lnTo>
                <a:lnTo>
                  <a:pt x="2" y="11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5" name="Freeform 223"/>
          <p:cNvSpPr/>
          <p:nvPr userDrawn="1"/>
        </p:nvSpPr>
        <p:spPr bwMode="auto">
          <a:xfrm>
            <a:off x="5538789" y="3915966"/>
            <a:ext cx="79375" cy="160734"/>
          </a:xfrm>
          <a:custGeom>
            <a:avLst/>
            <a:gdLst>
              <a:gd name="T0" fmla="*/ 0 w 50"/>
              <a:gd name="T1" fmla="*/ 2147483646 h 135"/>
              <a:gd name="T2" fmla="*/ 0 w 50"/>
              <a:gd name="T3" fmla="*/ 2147483646 h 135"/>
              <a:gd name="T4" fmla="*/ 2147483646 w 50"/>
              <a:gd name="T5" fmla="*/ 2147483646 h 135"/>
              <a:gd name="T6" fmla="*/ 2147483646 w 50"/>
              <a:gd name="T7" fmla="*/ 2147483646 h 135"/>
              <a:gd name="T8" fmla="*/ 2147483646 w 50"/>
              <a:gd name="T9" fmla="*/ 2147483646 h 135"/>
              <a:gd name="T10" fmla="*/ 2147483646 w 50"/>
              <a:gd name="T11" fmla="*/ 2147483646 h 135"/>
              <a:gd name="T12" fmla="*/ 2147483646 w 50"/>
              <a:gd name="T13" fmla="*/ 2147483646 h 135"/>
              <a:gd name="T14" fmla="*/ 2147483646 w 50"/>
              <a:gd name="T15" fmla="*/ 2147483646 h 135"/>
              <a:gd name="T16" fmla="*/ 2147483646 w 50"/>
              <a:gd name="T17" fmla="*/ 2147483646 h 135"/>
              <a:gd name="T18" fmla="*/ 2147483646 w 50"/>
              <a:gd name="T19" fmla="*/ 2147483646 h 135"/>
              <a:gd name="T20" fmla="*/ 2147483646 w 50"/>
              <a:gd name="T21" fmla="*/ 2147483646 h 135"/>
              <a:gd name="T22" fmla="*/ 2147483646 w 50"/>
              <a:gd name="T23" fmla="*/ 0 h 135"/>
              <a:gd name="T24" fmla="*/ 2147483646 w 50"/>
              <a:gd name="T25" fmla="*/ 0 h 135"/>
              <a:gd name="T26" fmla="*/ 2147483646 w 50"/>
              <a:gd name="T27" fmla="*/ 0 h 135"/>
              <a:gd name="T28" fmla="*/ 2147483646 w 50"/>
              <a:gd name="T29" fmla="*/ 0 h 135"/>
              <a:gd name="T30" fmla="*/ 2147483646 w 50"/>
              <a:gd name="T31" fmla="*/ 2147483646 h 135"/>
              <a:gd name="T32" fmla="*/ 0 w 50"/>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135">
                <a:moveTo>
                  <a:pt x="0" y="129"/>
                </a:moveTo>
                <a:lnTo>
                  <a:pt x="0" y="129"/>
                </a:lnTo>
                <a:lnTo>
                  <a:pt x="2" y="134"/>
                </a:lnTo>
                <a:lnTo>
                  <a:pt x="4" y="135"/>
                </a:lnTo>
                <a:lnTo>
                  <a:pt x="7" y="135"/>
                </a:lnTo>
                <a:lnTo>
                  <a:pt x="10" y="132"/>
                </a:lnTo>
                <a:lnTo>
                  <a:pt x="50" y="7"/>
                </a:lnTo>
                <a:lnTo>
                  <a:pt x="50" y="2"/>
                </a:lnTo>
                <a:lnTo>
                  <a:pt x="47" y="0"/>
                </a:lnTo>
                <a:lnTo>
                  <a:pt x="44" y="0"/>
                </a:lnTo>
                <a:lnTo>
                  <a:pt x="42" y="4"/>
                </a:lnTo>
                <a:lnTo>
                  <a:pt x="0" y="1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6" name="Freeform 224"/>
          <p:cNvSpPr/>
          <p:nvPr userDrawn="1"/>
        </p:nvSpPr>
        <p:spPr bwMode="auto">
          <a:xfrm>
            <a:off x="5513388" y="3918348"/>
            <a:ext cx="31750" cy="169069"/>
          </a:xfrm>
          <a:custGeom>
            <a:avLst/>
            <a:gdLst>
              <a:gd name="T0" fmla="*/ 0 w 20"/>
              <a:gd name="T1" fmla="*/ 2147483646 h 142"/>
              <a:gd name="T2" fmla="*/ 0 w 20"/>
              <a:gd name="T3" fmla="*/ 2147483646 h 142"/>
              <a:gd name="T4" fmla="*/ 0 w 20"/>
              <a:gd name="T5" fmla="*/ 2147483646 h 142"/>
              <a:gd name="T6" fmla="*/ 2147483646 w 20"/>
              <a:gd name="T7" fmla="*/ 2147483646 h 142"/>
              <a:gd name="T8" fmla="*/ 2147483646 w 20"/>
              <a:gd name="T9" fmla="*/ 2147483646 h 142"/>
              <a:gd name="T10" fmla="*/ 2147483646 w 20"/>
              <a:gd name="T11" fmla="*/ 2147483646 h 142"/>
              <a:gd name="T12" fmla="*/ 2147483646 w 20"/>
              <a:gd name="T13" fmla="*/ 2147483646 h 142"/>
              <a:gd name="T14" fmla="*/ 2147483646 w 20"/>
              <a:gd name="T15" fmla="*/ 2147483646 h 142"/>
              <a:gd name="T16" fmla="*/ 2147483646 w 20"/>
              <a:gd name="T17" fmla="*/ 2147483646 h 142"/>
              <a:gd name="T18" fmla="*/ 2147483646 w 20"/>
              <a:gd name="T19" fmla="*/ 2147483646 h 142"/>
              <a:gd name="T20" fmla="*/ 2147483646 w 20"/>
              <a:gd name="T21" fmla="*/ 2147483646 h 142"/>
              <a:gd name="T22" fmla="*/ 2147483646 w 20"/>
              <a:gd name="T23" fmla="*/ 0 h 142"/>
              <a:gd name="T24" fmla="*/ 2147483646 w 20"/>
              <a:gd name="T25" fmla="*/ 0 h 142"/>
              <a:gd name="T26" fmla="*/ 2147483646 w 20"/>
              <a:gd name="T27" fmla="*/ 0 h 142"/>
              <a:gd name="T28" fmla="*/ 2147483646 w 20"/>
              <a:gd name="T29" fmla="*/ 2147483646 h 142"/>
              <a:gd name="T30" fmla="*/ 2147483646 w 20"/>
              <a:gd name="T31" fmla="*/ 2147483646 h 142"/>
              <a:gd name="T32" fmla="*/ 0 w 20"/>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42">
                <a:moveTo>
                  <a:pt x="0" y="137"/>
                </a:moveTo>
                <a:lnTo>
                  <a:pt x="0" y="137"/>
                </a:lnTo>
                <a:lnTo>
                  <a:pt x="0" y="140"/>
                </a:lnTo>
                <a:lnTo>
                  <a:pt x="4" y="142"/>
                </a:lnTo>
                <a:lnTo>
                  <a:pt x="7" y="140"/>
                </a:lnTo>
                <a:lnTo>
                  <a:pt x="8" y="137"/>
                </a:lnTo>
                <a:lnTo>
                  <a:pt x="20" y="5"/>
                </a:lnTo>
                <a:lnTo>
                  <a:pt x="18" y="2"/>
                </a:lnTo>
                <a:lnTo>
                  <a:pt x="15" y="0"/>
                </a:lnTo>
                <a:lnTo>
                  <a:pt x="12" y="2"/>
                </a:lnTo>
                <a:lnTo>
                  <a:pt x="10" y="3"/>
                </a:lnTo>
                <a:lnTo>
                  <a:pt x="0"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7" name="Freeform 225"/>
          <p:cNvSpPr/>
          <p:nvPr userDrawn="1"/>
        </p:nvSpPr>
        <p:spPr bwMode="auto">
          <a:xfrm>
            <a:off x="5462589" y="3931444"/>
            <a:ext cx="44450" cy="166688"/>
          </a:xfrm>
          <a:custGeom>
            <a:avLst/>
            <a:gdLst>
              <a:gd name="T0" fmla="*/ 2147483646 w 28"/>
              <a:gd name="T1" fmla="*/ 2147483646 h 140"/>
              <a:gd name="T2" fmla="*/ 2147483646 w 28"/>
              <a:gd name="T3" fmla="*/ 2147483646 h 140"/>
              <a:gd name="T4" fmla="*/ 2147483646 w 28"/>
              <a:gd name="T5" fmla="*/ 2147483646 h 140"/>
              <a:gd name="T6" fmla="*/ 2147483646 w 28"/>
              <a:gd name="T7" fmla="*/ 2147483646 h 140"/>
              <a:gd name="T8" fmla="*/ 2147483646 w 28"/>
              <a:gd name="T9" fmla="*/ 2147483646 h 140"/>
              <a:gd name="T10" fmla="*/ 2147483646 w 28"/>
              <a:gd name="T11" fmla="*/ 2147483646 h 140"/>
              <a:gd name="T12" fmla="*/ 2147483646 w 28"/>
              <a:gd name="T13" fmla="*/ 2147483646 h 140"/>
              <a:gd name="T14" fmla="*/ 2147483646 w 28"/>
              <a:gd name="T15" fmla="*/ 2147483646 h 140"/>
              <a:gd name="T16" fmla="*/ 2147483646 w 28"/>
              <a:gd name="T17" fmla="*/ 2147483646 h 140"/>
              <a:gd name="T18" fmla="*/ 2147483646 w 28"/>
              <a:gd name="T19" fmla="*/ 2147483646 h 140"/>
              <a:gd name="T20" fmla="*/ 2147483646 w 28"/>
              <a:gd name="T21" fmla="*/ 2147483646 h 140"/>
              <a:gd name="T22" fmla="*/ 2147483646 w 28"/>
              <a:gd name="T23" fmla="*/ 0 h 140"/>
              <a:gd name="T24" fmla="*/ 2147483646 w 28"/>
              <a:gd name="T25" fmla="*/ 0 h 140"/>
              <a:gd name="T26" fmla="*/ 2147483646 w 28"/>
              <a:gd name="T27" fmla="*/ 0 h 140"/>
              <a:gd name="T28" fmla="*/ 2147483646 w 28"/>
              <a:gd name="T29" fmla="*/ 2147483646 h 140"/>
              <a:gd name="T30" fmla="*/ 0 w 28"/>
              <a:gd name="T31" fmla="*/ 2147483646 h 140"/>
              <a:gd name="T32" fmla="*/ 2147483646 w 28"/>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0">
                <a:moveTo>
                  <a:pt x="20" y="137"/>
                </a:moveTo>
                <a:lnTo>
                  <a:pt x="20" y="137"/>
                </a:lnTo>
                <a:lnTo>
                  <a:pt x="21" y="140"/>
                </a:lnTo>
                <a:lnTo>
                  <a:pt x="24" y="140"/>
                </a:lnTo>
                <a:lnTo>
                  <a:pt x="28" y="139"/>
                </a:lnTo>
                <a:lnTo>
                  <a:pt x="28" y="135"/>
                </a:lnTo>
                <a:lnTo>
                  <a:pt x="10" y="4"/>
                </a:lnTo>
                <a:lnTo>
                  <a:pt x="8" y="2"/>
                </a:lnTo>
                <a:lnTo>
                  <a:pt x="5" y="0"/>
                </a:lnTo>
                <a:lnTo>
                  <a:pt x="2" y="2"/>
                </a:lnTo>
                <a:lnTo>
                  <a:pt x="0" y="5"/>
                </a:lnTo>
                <a:lnTo>
                  <a:pt x="20"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8" name="Freeform 226"/>
          <p:cNvSpPr/>
          <p:nvPr userDrawn="1"/>
        </p:nvSpPr>
        <p:spPr bwMode="auto">
          <a:xfrm>
            <a:off x="4211639" y="4425554"/>
            <a:ext cx="161925" cy="122634"/>
          </a:xfrm>
          <a:custGeom>
            <a:avLst/>
            <a:gdLst>
              <a:gd name="T0" fmla="*/ 2147483646 w 102"/>
              <a:gd name="T1" fmla="*/ 2147483646 h 103"/>
              <a:gd name="T2" fmla="*/ 2147483646 w 102"/>
              <a:gd name="T3" fmla="*/ 2147483646 h 103"/>
              <a:gd name="T4" fmla="*/ 2147483646 w 102"/>
              <a:gd name="T5" fmla="*/ 2147483646 h 103"/>
              <a:gd name="T6" fmla="*/ 2147483646 w 102"/>
              <a:gd name="T7" fmla="*/ 2147483646 h 103"/>
              <a:gd name="T8" fmla="*/ 2147483646 w 102"/>
              <a:gd name="T9" fmla="*/ 2147483646 h 103"/>
              <a:gd name="T10" fmla="*/ 2147483646 w 102"/>
              <a:gd name="T11" fmla="*/ 2147483646 h 103"/>
              <a:gd name="T12" fmla="*/ 2147483646 w 102"/>
              <a:gd name="T13" fmla="*/ 2147483646 h 103"/>
              <a:gd name="T14" fmla="*/ 2147483646 w 102"/>
              <a:gd name="T15" fmla="*/ 2147483646 h 103"/>
              <a:gd name="T16" fmla="*/ 2147483646 w 102"/>
              <a:gd name="T17" fmla="*/ 2147483646 h 103"/>
              <a:gd name="T18" fmla="*/ 2147483646 w 102"/>
              <a:gd name="T19" fmla="*/ 2147483646 h 103"/>
              <a:gd name="T20" fmla="*/ 2147483646 w 102"/>
              <a:gd name="T21" fmla="*/ 2147483646 h 103"/>
              <a:gd name="T22" fmla="*/ 2147483646 w 102"/>
              <a:gd name="T23" fmla="*/ 2147483646 h 103"/>
              <a:gd name="T24" fmla="*/ 2147483646 w 102"/>
              <a:gd name="T25" fmla="*/ 2147483646 h 103"/>
              <a:gd name="T26" fmla="*/ 2147483646 w 102"/>
              <a:gd name="T27" fmla="*/ 2147483646 h 103"/>
              <a:gd name="T28" fmla="*/ 2147483646 w 102"/>
              <a:gd name="T29" fmla="*/ 2147483646 h 103"/>
              <a:gd name="T30" fmla="*/ 2147483646 w 102"/>
              <a:gd name="T31" fmla="*/ 2147483646 h 103"/>
              <a:gd name="T32" fmla="*/ 2147483646 w 102"/>
              <a:gd name="T33" fmla="*/ 2147483646 h 103"/>
              <a:gd name="T34" fmla="*/ 0 w 102"/>
              <a:gd name="T35" fmla="*/ 2147483646 h 103"/>
              <a:gd name="T36" fmla="*/ 0 w 102"/>
              <a:gd name="T37" fmla="*/ 2147483646 h 103"/>
              <a:gd name="T38" fmla="*/ 0 w 102"/>
              <a:gd name="T39" fmla="*/ 2147483646 h 103"/>
              <a:gd name="T40" fmla="*/ 0 w 102"/>
              <a:gd name="T41" fmla="*/ 2147483646 h 103"/>
              <a:gd name="T42" fmla="*/ 2147483646 w 102"/>
              <a:gd name="T43" fmla="*/ 2147483646 h 103"/>
              <a:gd name="T44" fmla="*/ 2147483646 w 102"/>
              <a:gd name="T45" fmla="*/ 2147483646 h 103"/>
              <a:gd name="T46" fmla="*/ 2147483646 w 102"/>
              <a:gd name="T47" fmla="*/ 2147483646 h 103"/>
              <a:gd name="T48" fmla="*/ 2147483646 w 102"/>
              <a:gd name="T49" fmla="*/ 2147483646 h 103"/>
              <a:gd name="T50" fmla="*/ 2147483646 w 102"/>
              <a:gd name="T51" fmla="*/ 2147483646 h 103"/>
              <a:gd name="T52" fmla="*/ 2147483646 w 102"/>
              <a:gd name="T53" fmla="*/ 2147483646 h 103"/>
              <a:gd name="T54" fmla="*/ 2147483646 w 102"/>
              <a:gd name="T55" fmla="*/ 0 h 103"/>
              <a:gd name="T56" fmla="*/ 2147483646 w 102"/>
              <a:gd name="T57" fmla="*/ 0 h 103"/>
              <a:gd name="T58" fmla="*/ 2147483646 w 102"/>
              <a:gd name="T59" fmla="*/ 2147483646 h 103"/>
              <a:gd name="T60" fmla="*/ 2147483646 w 102"/>
              <a:gd name="T61" fmla="*/ 2147483646 h 103"/>
              <a:gd name="T62" fmla="*/ 2147483646 w 102"/>
              <a:gd name="T63" fmla="*/ 2147483646 h 103"/>
              <a:gd name="T64" fmla="*/ 2147483646 w 102"/>
              <a:gd name="T65" fmla="*/ 2147483646 h 103"/>
              <a:gd name="T66" fmla="*/ 2147483646 w 102"/>
              <a:gd name="T67" fmla="*/ 2147483646 h 103"/>
              <a:gd name="T68" fmla="*/ 2147483646 w 102"/>
              <a:gd name="T69" fmla="*/ 2147483646 h 103"/>
              <a:gd name="T70" fmla="*/ 2147483646 w 102"/>
              <a:gd name="T71" fmla="*/ 2147483646 h 103"/>
              <a:gd name="T72" fmla="*/ 2147483646 w 102"/>
              <a:gd name="T73" fmla="*/ 2147483646 h 103"/>
              <a:gd name="T74" fmla="*/ 2147483646 w 102"/>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2" h="103">
                <a:moveTo>
                  <a:pt x="102" y="52"/>
                </a:moveTo>
                <a:lnTo>
                  <a:pt x="102" y="52"/>
                </a:lnTo>
                <a:lnTo>
                  <a:pt x="102" y="63"/>
                </a:lnTo>
                <a:lnTo>
                  <a:pt x="98" y="72"/>
                </a:lnTo>
                <a:lnTo>
                  <a:pt x="94" y="80"/>
                </a:lnTo>
                <a:lnTo>
                  <a:pt x="87" y="88"/>
                </a:lnTo>
                <a:lnTo>
                  <a:pt x="79" y="95"/>
                </a:lnTo>
                <a:lnTo>
                  <a:pt x="71" y="100"/>
                </a:lnTo>
                <a:lnTo>
                  <a:pt x="61" y="103"/>
                </a:lnTo>
                <a:lnTo>
                  <a:pt x="50" y="103"/>
                </a:lnTo>
                <a:lnTo>
                  <a:pt x="40" y="103"/>
                </a:lnTo>
                <a:lnTo>
                  <a:pt x="31" y="100"/>
                </a:lnTo>
                <a:lnTo>
                  <a:pt x="23" y="95"/>
                </a:lnTo>
                <a:lnTo>
                  <a:pt x="15" y="88"/>
                </a:lnTo>
                <a:lnTo>
                  <a:pt x="8" y="80"/>
                </a:lnTo>
                <a:lnTo>
                  <a:pt x="3" y="72"/>
                </a:lnTo>
                <a:lnTo>
                  <a:pt x="0" y="63"/>
                </a:lnTo>
                <a:lnTo>
                  <a:pt x="0" y="52"/>
                </a:lnTo>
                <a:lnTo>
                  <a:pt x="0" y="42"/>
                </a:lnTo>
                <a:lnTo>
                  <a:pt x="3" y="32"/>
                </a:lnTo>
                <a:lnTo>
                  <a:pt x="8" y="23"/>
                </a:lnTo>
                <a:lnTo>
                  <a:pt x="15" y="16"/>
                </a:lnTo>
                <a:lnTo>
                  <a:pt x="23" y="10"/>
                </a:lnTo>
                <a:lnTo>
                  <a:pt x="31" y="5"/>
                </a:lnTo>
                <a:lnTo>
                  <a:pt x="40" y="2"/>
                </a:lnTo>
                <a:lnTo>
                  <a:pt x="50" y="0"/>
                </a:lnTo>
                <a:lnTo>
                  <a:pt x="61" y="2"/>
                </a:lnTo>
                <a:lnTo>
                  <a:pt x="71" y="5"/>
                </a:lnTo>
                <a:lnTo>
                  <a:pt x="79" y="10"/>
                </a:lnTo>
                <a:lnTo>
                  <a:pt x="87" y="16"/>
                </a:lnTo>
                <a:lnTo>
                  <a:pt x="94" y="23"/>
                </a:lnTo>
                <a:lnTo>
                  <a:pt x="98" y="32"/>
                </a:lnTo>
                <a:lnTo>
                  <a:pt x="102" y="42"/>
                </a:lnTo>
                <a:lnTo>
                  <a:pt x="102" y="5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39" name="Freeform 227"/>
          <p:cNvSpPr/>
          <p:nvPr userDrawn="1"/>
        </p:nvSpPr>
        <p:spPr bwMode="auto">
          <a:xfrm>
            <a:off x="4237039" y="4705351"/>
            <a:ext cx="104775" cy="78581"/>
          </a:xfrm>
          <a:custGeom>
            <a:avLst/>
            <a:gdLst>
              <a:gd name="T0" fmla="*/ 2147483646 w 66"/>
              <a:gd name="T1" fmla="*/ 2147483646 h 66"/>
              <a:gd name="T2" fmla="*/ 2147483646 w 66"/>
              <a:gd name="T3" fmla="*/ 2147483646 h 66"/>
              <a:gd name="T4" fmla="*/ 2147483646 w 66"/>
              <a:gd name="T5" fmla="*/ 2147483646 h 66"/>
              <a:gd name="T6" fmla="*/ 2147483646 w 66"/>
              <a:gd name="T7" fmla="*/ 2147483646 h 66"/>
              <a:gd name="T8" fmla="*/ 2147483646 w 66"/>
              <a:gd name="T9" fmla="*/ 2147483646 h 66"/>
              <a:gd name="T10" fmla="*/ 2147483646 w 66"/>
              <a:gd name="T11" fmla="*/ 2147483646 h 66"/>
              <a:gd name="T12" fmla="*/ 2147483646 w 66"/>
              <a:gd name="T13" fmla="*/ 2147483646 h 66"/>
              <a:gd name="T14" fmla="*/ 2147483646 w 66"/>
              <a:gd name="T15" fmla="*/ 2147483646 h 66"/>
              <a:gd name="T16" fmla="*/ 2147483646 w 66"/>
              <a:gd name="T17" fmla="*/ 2147483646 h 66"/>
              <a:gd name="T18" fmla="*/ 2147483646 w 66"/>
              <a:gd name="T19" fmla="*/ 2147483646 h 66"/>
              <a:gd name="T20" fmla="*/ 2147483646 w 66"/>
              <a:gd name="T21" fmla="*/ 2147483646 h 66"/>
              <a:gd name="T22" fmla="*/ 2147483646 w 66"/>
              <a:gd name="T23" fmla="*/ 2147483646 h 66"/>
              <a:gd name="T24" fmla="*/ 2147483646 w 66"/>
              <a:gd name="T25" fmla="*/ 2147483646 h 66"/>
              <a:gd name="T26" fmla="*/ 2147483646 w 66"/>
              <a:gd name="T27" fmla="*/ 2147483646 h 66"/>
              <a:gd name="T28" fmla="*/ 2147483646 w 66"/>
              <a:gd name="T29" fmla="*/ 2147483646 h 66"/>
              <a:gd name="T30" fmla="*/ 2147483646 w 66"/>
              <a:gd name="T31" fmla="*/ 2147483646 h 66"/>
              <a:gd name="T32" fmla="*/ 2147483646 w 66"/>
              <a:gd name="T33" fmla="*/ 2147483646 h 66"/>
              <a:gd name="T34" fmla="*/ 2147483646 w 66"/>
              <a:gd name="T35" fmla="*/ 2147483646 h 66"/>
              <a:gd name="T36" fmla="*/ 0 w 66"/>
              <a:gd name="T37" fmla="*/ 2147483646 h 66"/>
              <a:gd name="T38" fmla="*/ 0 w 66"/>
              <a:gd name="T39" fmla="*/ 2147483646 h 66"/>
              <a:gd name="T40" fmla="*/ 2147483646 w 66"/>
              <a:gd name="T41" fmla="*/ 2147483646 h 66"/>
              <a:gd name="T42" fmla="*/ 2147483646 w 66"/>
              <a:gd name="T43" fmla="*/ 2147483646 h 66"/>
              <a:gd name="T44" fmla="*/ 2147483646 w 66"/>
              <a:gd name="T45" fmla="*/ 2147483646 h 66"/>
              <a:gd name="T46" fmla="*/ 2147483646 w 66"/>
              <a:gd name="T47" fmla="*/ 2147483646 h 66"/>
              <a:gd name="T48" fmla="*/ 2147483646 w 66"/>
              <a:gd name="T49" fmla="*/ 2147483646 h 66"/>
              <a:gd name="T50" fmla="*/ 2147483646 w 66"/>
              <a:gd name="T51" fmla="*/ 2147483646 h 66"/>
              <a:gd name="T52" fmla="*/ 2147483646 w 66"/>
              <a:gd name="T53" fmla="*/ 2147483646 h 66"/>
              <a:gd name="T54" fmla="*/ 2147483646 w 66"/>
              <a:gd name="T55" fmla="*/ 0 h 66"/>
              <a:gd name="T56" fmla="*/ 2147483646 w 66"/>
              <a:gd name="T57" fmla="*/ 0 h 66"/>
              <a:gd name="T58" fmla="*/ 2147483646 w 66"/>
              <a:gd name="T59" fmla="*/ 2147483646 h 66"/>
              <a:gd name="T60" fmla="*/ 2147483646 w 66"/>
              <a:gd name="T61" fmla="*/ 2147483646 h 66"/>
              <a:gd name="T62" fmla="*/ 2147483646 w 66"/>
              <a:gd name="T63" fmla="*/ 2147483646 h 66"/>
              <a:gd name="T64" fmla="*/ 2147483646 w 66"/>
              <a:gd name="T65" fmla="*/ 2147483646 h 66"/>
              <a:gd name="T66" fmla="*/ 2147483646 w 66"/>
              <a:gd name="T67" fmla="*/ 2147483646 h 66"/>
              <a:gd name="T68" fmla="*/ 2147483646 w 66"/>
              <a:gd name="T69" fmla="*/ 2147483646 h 66"/>
              <a:gd name="T70" fmla="*/ 2147483646 w 66"/>
              <a:gd name="T71" fmla="*/ 2147483646 h 66"/>
              <a:gd name="T72" fmla="*/ 2147483646 w 66"/>
              <a:gd name="T73" fmla="*/ 2147483646 h 66"/>
              <a:gd name="T74" fmla="*/ 2147483646 w 66"/>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6">
                <a:moveTo>
                  <a:pt x="66" y="32"/>
                </a:moveTo>
                <a:lnTo>
                  <a:pt x="66" y="32"/>
                </a:lnTo>
                <a:lnTo>
                  <a:pt x="65" y="38"/>
                </a:lnTo>
                <a:lnTo>
                  <a:pt x="63" y="45"/>
                </a:lnTo>
                <a:lnTo>
                  <a:pt x="60" y="51"/>
                </a:lnTo>
                <a:lnTo>
                  <a:pt x="57" y="56"/>
                </a:lnTo>
                <a:lnTo>
                  <a:pt x="52" y="59"/>
                </a:lnTo>
                <a:lnTo>
                  <a:pt x="45" y="62"/>
                </a:lnTo>
                <a:lnTo>
                  <a:pt x="41" y="64"/>
                </a:lnTo>
                <a:lnTo>
                  <a:pt x="33" y="66"/>
                </a:lnTo>
                <a:lnTo>
                  <a:pt x="26" y="64"/>
                </a:lnTo>
                <a:lnTo>
                  <a:pt x="21" y="62"/>
                </a:lnTo>
                <a:lnTo>
                  <a:pt x="15" y="59"/>
                </a:lnTo>
                <a:lnTo>
                  <a:pt x="10" y="56"/>
                </a:lnTo>
                <a:lnTo>
                  <a:pt x="7" y="51"/>
                </a:lnTo>
                <a:lnTo>
                  <a:pt x="4" y="45"/>
                </a:lnTo>
                <a:lnTo>
                  <a:pt x="2" y="38"/>
                </a:lnTo>
                <a:lnTo>
                  <a:pt x="0" y="32"/>
                </a:lnTo>
                <a:lnTo>
                  <a:pt x="2" y="25"/>
                </a:lnTo>
                <a:lnTo>
                  <a:pt x="4" y="19"/>
                </a:lnTo>
                <a:lnTo>
                  <a:pt x="7" y="14"/>
                </a:lnTo>
                <a:lnTo>
                  <a:pt x="10" y="9"/>
                </a:lnTo>
                <a:lnTo>
                  <a:pt x="15" y="6"/>
                </a:lnTo>
                <a:lnTo>
                  <a:pt x="21" y="3"/>
                </a:lnTo>
                <a:lnTo>
                  <a:pt x="26" y="1"/>
                </a:lnTo>
                <a:lnTo>
                  <a:pt x="33" y="0"/>
                </a:lnTo>
                <a:lnTo>
                  <a:pt x="41" y="1"/>
                </a:lnTo>
                <a:lnTo>
                  <a:pt x="45" y="3"/>
                </a:lnTo>
                <a:lnTo>
                  <a:pt x="52" y="6"/>
                </a:lnTo>
                <a:lnTo>
                  <a:pt x="57" y="9"/>
                </a:lnTo>
                <a:lnTo>
                  <a:pt x="60" y="14"/>
                </a:lnTo>
                <a:lnTo>
                  <a:pt x="63" y="19"/>
                </a:lnTo>
                <a:lnTo>
                  <a:pt x="65" y="25"/>
                </a:lnTo>
                <a:lnTo>
                  <a:pt x="66" y="3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0" name="Freeform 228"/>
          <p:cNvSpPr/>
          <p:nvPr userDrawn="1"/>
        </p:nvSpPr>
        <p:spPr bwMode="auto">
          <a:xfrm>
            <a:off x="4278314" y="4530328"/>
            <a:ext cx="23812" cy="184547"/>
          </a:xfrm>
          <a:custGeom>
            <a:avLst/>
            <a:gdLst>
              <a:gd name="T0" fmla="*/ 2147483646 w 15"/>
              <a:gd name="T1" fmla="*/ 2147483646 h 155"/>
              <a:gd name="T2" fmla="*/ 2147483646 w 15"/>
              <a:gd name="T3" fmla="*/ 2147483646 h 155"/>
              <a:gd name="T4" fmla="*/ 2147483646 w 15"/>
              <a:gd name="T5" fmla="*/ 2147483646 h 155"/>
              <a:gd name="T6" fmla="*/ 2147483646 w 15"/>
              <a:gd name="T7" fmla="*/ 2147483646 h 155"/>
              <a:gd name="T8" fmla="*/ 2147483646 w 15"/>
              <a:gd name="T9" fmla="*/ 2147483646 h 155"/>
              <a:gd name="T10" fmla="*/ 2147483646 w 15"/>
              <a:gd name="T11" fmla="*/ 2147483646 h 155"/>
              <a:gd name="T12" fmla="*/ 2147483646 w 15"/>
              <a:gd name="T13" fmla="*/ 2147483646 h 155"/>
              <a:gd name="T14" fmla="*/ 2147483646 w 15"/>
              <a:gd name="T15" fmla="*/ 2147483646 h 155"/>
              <a:gd name="T16" fmla="*/ 2147483646 w 15"/>
              <a:gd name="T17" fmla="*/ 2147483646 h 155"/>
              <a:gd name="T18" fmla="*/ 2147483646 w 15"/>
              <a:gd name="T19" fmla="*/ 2147483646 h 155"/>
              <a:gd name="T20" fmla="*/ 2147483646 w 15"/>
              <a:gd name="T21" fmla="*/ 2147483646 h 155"/>
              <a:gd name="T22" fmla="*/ 0 w 15"/>
              <a:gd name="T23" fmla="*/ 2147483646 h 155"/>
              <a:gd name="T24" fmla="*/ 0 w 15"/>
              <a:gd name="T25" fmla="*/ 2147483646 h 155"/>
              <a:gd name="T26" fmla="*/ 0 w 15"/>
              <a:gd name="T27" fmla="*/ 2147483646 h 155"/>
              <a:gd name="T28" fmla="*/ 2147483646 w 15"/>
              <a:gd name="T29" fmla="*/ 2147483646 h 155"/>
              <a:gd name="T30" fmla="*/ 2147483646 w 15"/>
              <a:gd name="T31" fmla="*/ 2147483646 h 155"/>
              <a:gd name="T32" fmla="*/ 2147483646 w 15"/>
              <a:gd name="T33" fmla="*/ 0 h 155"/>
              <a:gd name="T34" fmla="*/ 2147483646 w 15"/>
              <a:gd name="T35" fmla="*/ 0 h 155"/>
              <a:gd name="T36" fmla="*/ 2147483646 w 15"/>
              <a:gd name="T37" fmla="*/ 0 h 155"/>
              <a:gd name="T38" fmla="*/ 2147483646 w 15"/>
              <a:gd name="T39" fmla="*/ 0 h 155"/>
              <a:gd name="T40" fmla="*/ 2147483646 w 15"/>
              <a:gd name="T41" fmla="*/ 0 h 155"/>
              <a:gd name="T42" fmla="*/ 2147483646 w 15"/>
              <a:gd name="T43" fmla="*/ 2147483646 h 155"/>
              <a:gd name="T44" fmla="*/ 2147483646 w 15"/>
              <a:gd name="T45" fmla="*/ 2147483646 h 155"/>
              <a:gd name="T46" fmla="*/ 2147483646 w 15"/>
              <a:gd name="T47" fmla="*/ 2147483646 h 155"/>
              <a:gd name="T48" fmla="*/ 2147483646 w 15"/>
              <a:gd name="T49" fmla="*/ 2147483646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 h="155">
                <a:moveTo>
                  <a:pt x="15" y="147"/>
                </a:moveTo>
                <a:lnTo>
                  <a:pt x="15" y="147"/>
                </a:lnTo>
                <a:lnTo>
                  <a:pt x="15" y="150"/>
                </a:lnTo>
                <a:lnTo>
                  <a:pt x="13" y="152"/>
                </a:lnTo>
                <a:lnTo>
                  <a:pt x="10" y="153"/>
                </a:lnTo>
                <a:lnTo>
                  <a:pt x="8" y="155"/>
                </a:lnTo>
                <a:lnTo>
                  <a:pt x="5" y="153"/>
                </a:lnTo>
                <a:lnTo>
                  <a:pt x="3" y="152"/>
                </a:lnTo>
                <a:lnTo>
                  <a:pt x="2" y="150"/>
                </a:lnTo>
                <a:lnTo>
                  <a:pt x="0" y="147"/>
                </a:lnTo>
                <a:lnTo>
                  <a:pt x="0" y="7"/>
                </a:lnTo>
                <a:lnTo>
                  <a:pt x="2" y="4"/>
                </a:lnTo>
                <a:lnTo>
                  <a:pt x="3" y="2"/>
                </a:lnTo>
                <a:lnTo>
                  <a:pt x="5" y="0"/>
                </a:lnTo>
                <a:lnTo>
                  <a:pt x="8" y="0"/>
                </a:lnTo>
                <a:lnTo>
                  <a:pt x="10" y="0"/>
                </a:lnTo>
                <a:lnTo>
                  <a:pt x="13" y="2"/>
                </a:lnTo>
                <a:lnTo>
                  <a:pt x="15" y="4"/>
                </a:lnTo>
                <a:lnTo>
                  <a:pt x="15" y="7"/>
                </a:lnTo>
                <a:lnTo>
                  <a:pt x="15" y="14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1" name="Freeform 229"/>
          <p:cNvSpPr/>
          <p:nvPr userDrawn="1"/>
        </p:nvSpPr>
        <p:spPr bwMode="auto">
          <a:xfrm>
            <a:off x="4210050" y="4277916"/>
            <a:ext cx="65088" cy="165497"/>
          </a:xfrm>
          <a:custGeom>
            <a:avLst/>
            <a:gdLst>
              <a:gd name="T0" fmla="*/ 2147483646 w 41"/>
              <a:gd name="T1" fmla="*/ 2147483646 h 139"/>
              <a:gd name="T2" fmla="*/ 2147483646 w 41"/>
              <a:gd name="T3" fmla="*/ 2147483646 h 139"/>
              <a:gd name="T4" fmla="*/ 2147483646 w 41"/>
              <a:gd name="T5" fmla="*/ 2147483646 h 139"/>
              <a:gd name="T6" fmla="*/ 2147483646 w 41"/>
              <a:gd name="T7" fmla="*/ 2147483646 h 139"/>
              <a:gd name="T8" fmla="*/ 2147483646 w 41"/>
              <a:gd name="T9" fmla="*/ 2147483646 h 139"/>
              <a:gd name="T10" fmla="*/ 2147483646 w 41"/>
              <a:gd name="T11" fmla="*/ 2147483646 h 139"/>
              <a:gd name="T12" fmla="*/ 2147483646 w 41"/>
              <a:gd name="T13" fmla="*/ 2147483646 h 139"/>
              <a:gd name="T14" fmla="*/ 2147483646 w 41"/>
              <a:gd name="T15" fmla="*/ 2147483646 h 139"/>
              <a:gd name="T16" fmla="*/ 0 w 41"/>
              <a:gd name="T17" fmla="*/ 2147483646 h 139"/>
              <a:gd name="T18" fmla="*/ 0 w 41"/>
              <a:gd name="T19" fmla="*/ 2147483646 h 139"/>
              <a:gd name="T20" fmla="*/ 0 w 41"/>
              <a:gd name="T21" fmla="*/ 2147483646 h 139"/>
              <a:gd name="T22" fmla="*/ 2147483646 w 41"/>
              <a:gd name="T23" fmla="*/ 0 h 139"/>
              <a:gd name="T24" fmla="*/ 2147483646 w 41"/>
              <a:gd name="T25" fmla="*/ 0 h 139"/>
              <a:gd name="T26" fmla="*/ 2147483646 w 41"/>
              <a:gd name="T27" fmla="*/ 0 h 139"/>
              <a:gd name="T28" fmla="*/ 2147483646 w 41"/>
              <a:gd name="T29" fmla="*/ 0 h 139"/>
              <a:gd name="T30" fmla="*/ 2147483646 w 41"/>
              <a:gd name="T31" fmla="*/ 2147483646 h 139"/>
              <a:gd name="T32" fmla="*/ 2147483646 w 41"/>
              <a:gd name="T33" fmla="*/ 2147483646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139">
                <a:moveTo>
                  <a:pt x="41" y="132"/>
                </a:moveTo>
                <a:lnTo>
                  <a:pt x="41" y="132"/>
                </a:lnTo>
                <a:lnTo>
                  <a:pt x="40" y="135"/>
                </a:lnTo>
                <a:lnTo>
                  <a:pt x="38" y="139"/>
                </a:lnTo>
                <a:lnTo>
                  <a:pt x="33" y="137"/>
                </a:lnTo>
                <a:lnTo>
                  <a:pt x="32" y="135"/>
                </a:lnTo>
                <a:lnTo>
                  <a:pt x="0" y="5"/>
                </a:lnTo>
                <a:lnTo>
                  <a:pt x="0" y="2"/>
                </a:lnTo>
                <a:lnTo>
                  <a:pt x="3" y="0"/>
                </a:lnTo>
                <a:lnTo>
                  <a:pt x="6" y="0"/>
                </a:lnTo>
                <a:lnTo>
                  <a:pt x="9" y="3"/>
                </a:lnTo>
                <a:lnTo>
                  <a:pt x="41" y="13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2" name="Freeform 230"/>
          <p:cNvSpPr/>
          <p:nvPr userDrawn="1"/>
        </p:nvSpPr>
        <p:spPr bwMode="auto">
          <a:xfrm>
            <a:off x="4283076" y="4264819"/>
            <a:ext cx="20638" cy="167879"/>
          </a:xfrm>
          <a:custGeom>
            <a:avLst/>
            <a:gdLst>
              <a:gd name="T0" fmla="*/ 2147483646 w 13"/>
              <a:gd name="T1" fmla="*/ 2147483646 h 141"/>
              <a:gd name="T2" fmla="*/ 2147483646 w 13"/>
              <a:gd name="T3" fmla="*/ 2147483646 h 141"/>
              <a:gd name="T4" fmla="*/ 2147483646 w 13"/>
              <a:gd name="T5" fmla="*/ 2147483646 h 141"/>
              <a:gd name="T6" fmla="*/ 2147483646 w 13"/>
              <a:gd name="T7" fmla="*/ 2147483646 h 141"/>
              <a:gd name="T8" fmla="*/ 2147483646 w 13"/>
              <a:gd name="T9" fmla="*/ 2147483646 h 141"/>
              <a:gd name="T10" fmla="*/ 2147483646 w 13"/>
              <a:gd name="T11" fmla="*/ 2147483646 h 141"/>
              <a:gd name="T12" fmla="*/ 2147483646 w 13"/>
              <a:gd name="T13" fmla="*/ 2147483646 h 141"/>
              <a:gd name="T14" fmla="*/ 0 w 13"/>
              <a:gd name="T15" fmla="*/ 2147483646 h 141"/>
              <a:gd name="T16" fmla="*/ 2147483646 w 13"/>
              <a:gd name="T17" fmla="*/ 2147483646 h 141"/>
              <a:gd name="T18" fmla="*/ 2147483646 w 13"/>
              <a:gd name="T19" fmla="*/ 2147483646 h 141"/>
              <a:gd name="T20" fmla="*/ 2147483646 w 13"/>
              <a:gd name="T21" fmla="*/ 2147483646 h 141"/>
              <a:gd name="T22" fmla="*/ 2147483646 w 13"/>
              <a:gd name="T23" fmla="*/ 0 h 141"/>
              <a:gd name="T24" fmla="*/ 2147483646 w 13"/>
              <a:gd name="T25" fmla="*/ 0 h 141"/>
              <a:gd name="T26" fmla="*/ 2147483646 w 13"/>
              <a:gd name="T27" fmla="*/ 0 h 141"/>
              <a:gd name="T28" fmla="*/ 2147483646 w 13"/>
              <a:gd name="T29" fmla="*/ 2147483646 h 141"/>
              <a:gd name="T30" fmla="*/ 2147483646 w 13"/>
              <a:gd name="T31" fmla="*/ 2147483646 h 141"/>
              <a:gd name="T32" fmla="*/ 2147483646 w 13"/>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41">
                <a:moveTo>
                  <a:pt x="10" y="138"/>
                </a:moveTo>
                <a:lnTo>
                  <a:pt x="10" y="138"/>
                </a:lnTo>
                <a:lnTo>
                  <a:pt x="8" y="141"/>
                </a:lnTo>
                <a:lnTo>
                  <a:pt x="5" y="141"/>
                </a:lnTo>
                <a:lnTo>
                  <a:pt x="2" y="140"/>
                </a:lnTo>
                <a:lnTo>
                  <a:pt x="0" y="137"/>
                </a:lnTo>
                <a:lnTo>
                  <a:pt x="4" y="5"/>
                </a:lnTo>
                <a:lnTo>
                  <a:pt x="5" y="2"/>
                </a:lnTo>
                <a:lnTo>
                  <a:pt x="8" y="0"/>
                </a:lnTo>
                <a:lnTo>
                  <a:pt x="12" y="2"/>
                </a:lnTo>
                <a:lnTo>
                  <a:pt x="13" y="5"/>
                </a:lnTo>
                <a:lnTo>
                  <a:pt x="10" y="13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3" name="Freeform 231"/>
          <p:cNvSpPr/>
          <p:nvPr userDrawn="1"/>
        </p:nvSpPr>
        <p:spPr bwMode="auto">
          <a:xfrm>
            <a:off x="4138614" y="4295776"/>
            <a:ext cx="111125" cy="151210"/>
          </a:xfrm>
          <a:custGeom>
            <a:avLst/>
            <a:gdLst>
              <a:gd name="T0" fmla="*/ 2147483646 w 70"/>
              <a:gd name="T1" fmla="*/ 2147483646 h 127"/>
              <a:gd name="T2" fmla="*/ 2147483646 w 70"/>
              <a:gd name="T3" fmla="*/ 2147483646 h 127"/>
              <a:gd name="T4" fmla="*/ 2147483646 w 70"/>
              <a:gd name="T5" fmla="*/ 2147483646 h 127"/>
              <a:gd name="T6" fmla="*/ 2147483646 w 70"/>
              <a:gd name="T7" fmla="*/ 2147483646 h 127"/>
              <a:gd name="T8" fmla="*/ 2147483646 w 70"/>
              <a:gd name="T9" fmla="*/ 2147483646 h 127"/>
              <a:gd name="T10" fmla="*/ 2147483646 w 70"/>
              <a:gd name="T11" fmla="*/ 2147483646 h 127"/>
              <a:gd name="T12" fmla="*/ 2147483646 w 70"/>
              <a:gd name="T13" fmla="*/ 2147483646 h 127"/>
              <a:gd name="T14" fmla="*/ 2147483646 w 70"/>
              <a:gd name="T15" fmla="*/ 2147483646 h 127"/>
              <a:gd name="T16" fmla="*/ 0 w 70"/>
              <a:gd name="T17" fmla="*/ 2147483646 h 127"/>
              <a:gd name="T18" fmla="*/ 0 w 70"/>
              <a:gd name="T19" fmla="*/ 2147483646 h 127"/>
              <a:gd name="T20" fmla="*/ 0 w 70"/>
              <a:gd name="T21" fmla="*/ 2147483646 h 127"/>
              <a:gd name="T22" fmla="*/ 2147483646 w 70"/>
              <a:gd name="T23" fmla="*/ 0 h 127"/>
              <a:gd name="T24" fmla="*/ 2147483646 w 70"/>
              <a:gd name="T25" fmla="*/ 0 h 127"/>
              <a:gd name="T26" fmla="*/ 2147483646 w 70"/>
              <a:gd name="T27" fmla="*/ 0 h 127"/>
              <a:gd name="T28" fmla="*/ 2147483646 w 70"/>
              <a:gd name="T29" fmla="*/ 0 h 127"/>
              <a:gd name="T30" fmla="*/ 2147483646 w 70"/>
              <a:gd name="T31" fmla="*/ 2147483646 h 127"/>
              <a:gd name="T32" fmla="*/ 2147483646 w 70"/>
              <a:gd name="T33" fmla="*/ 2147483646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127">
                <a:moveTo>
                  <a:pt x="70" y="120"/>
                </a:moveTo>
                <a:lnTo>
                  <a:pt x="70" y="120"/>
                </a:lnTo>
                <a:lnTo>
                  <a:pt x="70" y="124"/>
                </a:lnTo>
                <a:lnTo>
                  <a:pt x="67" y="125"/>
                </a:lnTo>
                <a:lnTo>
                  <a:pt x="64" y="127"/>
                </a:lnTo>
                <a:lnTo>
                  <a:pt x="62" y="124"/>
                </a:lnTo>
                <a:lnTo>
                  <a:pt x="0" y="6"/>
                </a:lnTo>
                <a:lnTo>
                  <a:pt x="0" y="3"/>
                </a:lnTo>
                <a:lnTo>
                  <a:pt x="1" y="0"/>
                </a:lnTo>
                <a:lnTo>
                  <a:pt x="4" y="0"/>
                </a:lnTo>
                <a:lnTo>
                  <a:pt x="8" y="3"/>
                </a:lnTo>
                <a:lnTo>
                  <a:pt x="70" y="12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4" name="Freeform 232"/>
          <p:cNvSpPr/>
          <p:nvPr userDrawn="1"/>
        </p:nvSpPr>
        <p:spPr bwMode="auto">
          <a:xfrm>
            <a:off x="4314826" y="4274345"/>
            <a:ext cx="60325" cy="164306"/>
          </a:xfrm>
          <a:custGeom>
            <a:avLst/>
            <a:gdLst>
              <a:gd name="T0" fmla="*/ 2147483646 w 38"/>
              <a:gd name="T1" fmla="*/ 2147483646 h 138"/>
              <a:gd name="T2" fmla="*/ 2147483646 w 38"/>
              <a:gd name="T3" fmla="*/ 2147483646 h 138"/>
              <a:gd name="T4" fmla="*/ 2147483646 w 38"/>
              <a:gd name="T5" fmla="*/ 2147483646 h 138"/>
              <a:gd name="T6" fmla="*/ 2147483646 w 38"/>
              <a:gd name="T7" fmla="*/ 2147483646 h 138"/>
              <a:gd name="T8" fmla="*/ 2147483646 w 38"/>
              <a:gd name="T9" fmla="*/ 2147483646 h 138"/>
              <a:gd name="T10" fmla="*/ 2147483646 w 38"/>
              <a:gd name="T11" fmla="*/ 2147483646 h 138"/>
              <a:gd name="T12" fmla="*/ 0 w 38"/>
              <a:gd name="T13" fmla="*/ 2147483646 h 138"/>
              <a:gd name="T14" fmla="*/ 0 w 38"/>
              <a:gd name="T15" fmla="*/ 2147483646 h 138"/>
              <a:gd name="T16" fmla="*/ 2147483646 w 38"/>
              <a:gd name="T17" fmla="*/ 2147483646 h 138"/>
              <a:gd name="T18" fmla="*/ 2147483646 w 38"/>
              <a:gd name="T19" fmla="*/ 2147483646 h 138"/>
              <a:gd name="T20" fmla="*/ 2147483646 w 38"/>
              <a:gd name="T21" fmla="*/ 0 h 138"/>
              <a:gd name="T22" fmla="*/ 2147483646 w 38"/>
              <a:gd name="T23" fmla="*/ 0 h 138"/>
              <a:gd name="T24" fmla="*/ 2147483646 w 38"/>
              <a:gd name="T25" fmla="*/ 0 h 138"/>
              <a:gd name="T26" fmla="*/ 2147483646 w 38"/>
              <a:gd name="T27" fmla="*/ 0 h 138"/>
              <a:gd name="T28" fmla="*/ 2147483646 w 38"/>
              <a:gd name="T29" fmla="*/ 2147483646 h 138"/>
              <a:gd name="T30" fmla="*/ 2147483646 w 38"/>
              <a:gd name="T31" fmla="*/ 2147483646 h 138"/>
              <a:gd name="T32" fmla="*/ 2147483646 w 38"/>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38">
                <a:moveTo>
                  <a:pt x="8" y="133"/>
                </a:moveTo>
                <a:lnTo>
                  <a:pt x="8" y="133"/>
                </a:lnTo>
                <a:lnTo>
                  <a:pt x="6" y="137"/>
                </a:lnTo>
                <a:lnTo>
                  <a:pt x="3" y="138"/>
                </a:lnTo>
                <a:lnTo>
                  <a:pt x="0" y="135"/>
                </a:lnTo>
                <a:lnTo>
                  <a:pt x="0" y="132"/>
                </a:lnTo>
                <a:lnTo>
                  <a:pt x="30" y="3"/>
                </a:lnTo>
                <a:lnTo>
                  <a:pt x="32" y="0"/>
                </a:lnTo>
                <a:lnTo>
                  <a:pt x="35" y="0"/>
                </a:lnTo>
                <a:lnTo>
                  <a:pt x="38" y="2"/>
                </a:lnTo>
                <a:lnTo>
                  <a:pt x="38" y="5"/>
                </a:lnTo>
                <a:lnTo>
                  <a:pt x="8" y="13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5" name="Freeform 233"/>
          <p:cNvSpPr/>
          <p:nvPr userDrawn="1"/>
        </p:nvSpPr>
        <p:spPr bwMode="auto">
          <a:xfrm>
            <a:off x="4092576" y="4330303"/>
            <a:ext cx="134938" cy="136922"/>
          </a:xfrm>
          <a:custGeom>
            <a:avLst/>
            <a:gdLst>
              <a:gd name="T0" fmla="*/ 2147483646 w 85"/>
              <a:gd name="T1" fmla="*/ 2147483646 h 115"/>
              <a:gd name="T2" fmla="*/ 2147483646 w 85"/>
              <a:gd name="T3" fmla="*/ 2147483646 h 115"/>
              <a:gd name="T4" fmla="*/ 2147483646 w 85"/>
              <a:gd name="T5" fmla="*/ 2147483646 h 115"/>
              <a:gd name="T6" fmla="*/ 2147483646 w 85"/>
              <a:gd name="T7" fmla="*/ 2147483646 h 115"/>
              <a:gd name="T8" fmla="*/ 2147483646 w 85"/>
              <a:gd name="T9" fmla="*/ 2147483646 h 115"/>
              <a:gd name="T10" fmla="*/ 2147483646 w 85"/>
              <a:gd name="T11" fmla="*/ 2147483646 h 115"/>
              <a:gd name="T12" fmla="*/ 2147483646 w 85"/>
              <a:gd name="T13" fmla="*/ 2147483646 h 115"/>
              <a:gd name="T14" fmla="*/ 2147483646 w 85"/>
              <a:gd name="T15" fmla="*/ 2147483646 h 115"/>
              <a:gd name="T16" fmla="*/ 0 w 85"/>
              <a:gd name="T17" fmla="*/ 2147483646 h 115"/>
              <a:gd name="T18" fmla="*/ 0 w 85"/>
              <a:gd name="T19" fmla="*/ 2147483646 h 115"/>
              <a:gd name="T20" fmla="*/ 0 w 85"/>
              <a:gd name="T21" fmla="*/ 2147483646 h 115"/>
              <a:gd name="T22" fmla="*/ 2147483646 w 85"/>
              <a:gd name="T23" fmla="*/ 0 h 115"/>
              <a:gd name="T24" fmla="*/ 2147483646 w 85"/>
              <a:gd name="T25" fmla="*/ 0 h 115"/>
              <a:gd name="T26" fmla="*/ 2147483646 w 85"/>
              <a:gd name="T27" fmla="*/ 0 h 115"/>
              <a:gd name="T28" fmla="*/ 2147483646 w 85"/>
              <a:gd name="T29" fmla="*/ 0 h 115"/>
              <a:gd name="T30" fmla="*/ 2147483646 w 85"/>
              <a:gd name="T31" fmla="*/ 2147483646 h 115"/>
              <a:gd name="T32" fmla="*/ 2147483646 w 85"/>
              <a:gd name="T33" fmla="*/ 2147483646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5" h="115">
                <a:moveTo>
                  <a:pt x="85" y="109"/>
                </a:moveTo>
                <a:lnTo>
                  <a:pt x="85" y="109"/>
                </a:lnTo>
                <a:lnTo>
                  <a:pt x="85" y="112"/>
                </a:lnTo>
                <a:lnTo>
                  <a:pt x="83" y="115"/>
                </a:lnTo>
                <a:lnTo>
                  <a:pt x="80" y="115"/>
                </a:lnTo>
                <a:lnTo>
                  <a:pt x="77" y="114"/>
                </a:lnTo>
                <a:lnTo>
                  <a:pt x="0" y="6"/>
                </a:lnTo>
                <a:lnTo>
                  <a:pt x="0" y="3"/>
                </a:lnTo>
                <a:lnTo>
                  <a:pt x="1" y="0"/>
                </a:lnTo>
                <a:lnTo>
                  <a:pt x="5" y="0"/>
                </a:lnTo>
                <a:lnTo>
                  <a:pt x="8" y="1"/>
                </a:lnTo>
                <a:lnTo>
                  <a:pt x="85" y="10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6" name="Freeform 234"/>
          <p:cNvSpPr/>
          <p:nvPr userDrawn="1"/>
        </p:nvSpPr>
        <p:spPr bwMode="auto">
          <a:xfrm>
            <a:off x="4051300" y="4371976"/>
            <a:ext cx="171450" cy="116681"/>
          </a:xfrm>
          <a:custGeom>
            <a:avLst/>
            <a:gdLst>
              <a:gd name="T0" fmla="*/ 2147483646 w 108"/>
              <a:gd name="T1" fmla="*/ 2147483646 h 98"/>
              <a:gd name="T2" fmla="*/ 2147483646 w 108"/>
              <a:gd name="T3" fmla="*/ 2147483646 h 98"/>
              <a:gd name="T4" fmla="*/ 2147483646 w 108"/>
              <a:gd name="T5" fmla="*/ 2147483646 h 98"/>
              <a:gd name="T6" fmla="*/ 2147483646 w 108"/>
              <a:gd name="T7" fmla="*/ 2147483646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2147483646 w 108"/>
              <a:gd name="T23" fmla="*/ 2147483646 h 98"/>
              <a:gd name="T24" fmla="*/ 2147483646 w 108"/>
              <a:gd name="T25" fmla="*/ 2147483646 h 98"/>
              <a:gd name="T26" fmla="*/ 2147483646 w 108"/>
              <a:gd name="T27" fmla="*/ 2147483646 h 98"/>
              <a:gd name="T28" fmla="*/ 2147483646 w 108"/>
              <a:gd name="T29" fmla="*/ 0 h 98"/>
              <a:gd name="T30" fmla="*/ 2147483646 w 108"/>
              <a:gd name="T31" fmla="*/ 2147483646 h 98"/>
              <a:gd name="T32" fmla="*/ 2147483646 w 108"/>
              <a:gd name="T33" fmla="*/ 2147483646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98">
                <a:moveTo>
                  <a:pt x="106" y="90"/>
                </a:moveTo>
                <a:lnTo>
                  <a:pt x="106" y="90"/>
                </a:lnTo>
                <a:lnTo>
                  <a:pt x="108" y="93"/>
                </a:lnTo>
                <a:lnTo>
                  <a:pt x="106" y="97"/>
                </a:lnTo>
                <a:lnTo>
                  <a:pt x="103" y="98"/>
                </a:lnTo>
                <a:lnTo>
                  <a:pt x="100" y="97"/>
                </a:lnTo>
                <a:lnTo>
                  <a:pt x="2" y="8"/>
                </a:lnTo>
                <a:lnTo>
                  <a:pt x="0" y="5"/>
                </a:lnTo>
                <a:lnTo>
                  <a:pt x="2" y="2"/>
                </a:lnTo>
                <a:lnTo>
                  <a:pt x="5" y="0"/>
                </a:lnTo>
                <a:lnTo>
                  <a:pt x="8" y="2"/>
                </a:lnTo>
                <a:lnTo>
                  <a:pt x="106" y="9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7" name="Freeform 235"/>
          <p:cNvSpPr/>
          <p:nvPr userDrawn="1"/>
        </p:nvSpPr>
        <p:spPr bwMode="auto">
          <a:xfrm>
            <a:off x="4021139" y="4429125"/>
            <a:ext cx="198437" cy="80963"/>
          </a:xfrm>
          <a:custGeom>
            <a:avLst/>
            <a:gdLst>
              <a:gd name="T0" fmla="*/ 2147483646 w 125"/>
              <a:gd name="T1" fmla="*/ 2147483646 h 68"/>
              <a:gd name="T2" fmla="*/ 2147483646 w 125"/>
              <a:gd name="T3" fmla="*/ 2147483646 h 68"/>
              <a:gd name="T4" fmla="*/ 2147483646 w 125"/>
              <a:gd name="T5" fmla="*/ 2147483646 h 68"/>
              <a:gd name="T6" fmla="*/ 2147483646 w 125"/>
              <a:gd name="T7" fmla="*/ 2147483646 h 68"/>
              <a:gd name="T8" fmla="*/ 2147483646 w 125"/>
              <a:gd name="T9" fmla="*/ 2147483646 h 68"/>
              <a:gd name="T10" fmla="*/ 2147483646 w 125"/>
              <a:gd name="T11" fmla="*/ 2147483646 h 68"/>
              <a:gd name="T12" fmla="*/ 2147483646 w 125"/>
              <a:gd name="T13" fmla="*/ 2147483646 h 68"/>
              <a:gd name="T14" fmla="*/ 2147483646 w 125"/>
              <a:gd name="T15" fmla="*/ 2147483646 h 68"/>
              <a:gd name="T16" fmla="*/ 2147483646 w 125"/>
              <a:gd name="T17" fmla="*/ 2147483646 h 68"/>
              <a:gd name="T18" fmla="*/ 2147483646 w 125"/>
              <a:gd name="T19" fmla="*/ 2147483646 h 68"/>
              <a:gd name="T20" fmla="*/ 0 w 125"/>
              <a:gd name="T21" fmla="*/ 2147483646 h 68"/>
              <a:gd name="T22" fmla="*/ 2147483646 w 125"/>
              <a:gd name="T23" fmla="*/ 2147483646 h 68"/>
              <a:gd name="T24" fmla="*/ 2147483646 w 125"/>
              <a:gd name="T25" fmla="*/ 2147483646 h 68"/>
              <a:gd name="T26" fmla="*/ 2147483646 w 125"/>
              <a:gd name="T27" fmla="*/ 2147483646 h 68"/>
              <a:gd name="T28" fmla="*/ 2147483646 w 125"/>
              <a:gd name="T29" fmla="*/ 0 h 68"/>
              <a:gd name="T30" fmla="*/ 2147483646 w 125"/>
              <a:gd name="T31" fmla="*/ 0 h 68"/>
              <a:gd name="T32" fmla="*/ 2147483646 w 125"/>
              <a:gd name="T33" fmla="*/ 214748364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5" h="68">
                <a:moveTo>
                  <a:pt x="123" y="60"/>
                </a:moveTo>
                <a:lnTo>
                  <a:pt x="123" y="60"/>
                </a:lnTo>
                <a:lnTo>
                  <a:pt x="125" y="63"/>
                </a:lnTo>
                <a:lnTo>
                  <a:pt x="125" y="66"/>
                </a:lnTo>
                <a:lnTo>
                  <a:pt x="123" y="68"/>
                </a:lnTo>
                <a:lnTo>
                  <a:pt x="120" y="68"/>
                </a:lnTo>
                <a:lnTo>
                  <a:pt x="3" y="8"/>
                </a:lnTo>
                <a:lnTo>
                  <a:pt x="0" y="7"/>
                </a:lnTo>
                <a:lnTo>
                  <a:pt x="1" y="3"/>
                </a:lnTo>
                <a:lnTo>
                  <a:pt x="3" y="0"/>
                </a:lnTo>
                <a:lnTo>
                  <a:pt x="6" y="0"/>
                </a:lnTo>
                <a:lnTo>
                  <a:pt x="123" y="6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8" name="Freeform 236"/>
          <p:cNvSpPr/>
          <p:nvPr userDrawn="1"/>
        </p:nvSpPr>
        <p:spPr bwMode="auto">
          <a:xfrm>
            <a:off x="4337051" y="4301728"/>
            <a:ext cx="117475" cy="146447"/>
          </a:xfrm>
          <a:custGeom>
            <a:avLst/>
            <a:gdLst>
              <a:gd name="T0" fmla="*/ 2147483646 w 74"/>
              <a:gd name="T1" fmla="*/ 2147483646 h 123"/>
              <a:gd name="T2" fmla="*/ 2147483646 w 74"/>
              <a:gd name="T3" fmla="*/ 2147483646 h 123"/>
              <a:gd name="T4" fmla="*/ 2147483646 w 74"/>
              <a:gd name="T5" fmla="*/ 2147483646 h 123"/>
              <a:gd name="T6" fmla="*/ 2147483646 w 74"/>
              <a:gd name="T7" fmla="*/ 2147483646 h 123"/>
              <a:gd name="T8" fmla="*/ 2147483646 w 74"/>
              <a:gd name="T9" fmla="*/ 2147483646 h 123"/>
              <a:gd name="T10" fmla="*/ 2147483646 w 74"/>
              <a:gd name="T11" fmla="*/ 2147483646 h 123"/>
              <a:gd name="T12" fmla="*/ 0 w 74"/>
              <a:gd name="T13" fmla="*/ 2147483646 h 123"/>
              <a:gd name="T14" fmla="*/ 2147483646 w 74"/>
              <a:gd name="T15" fmla="*/ 2147483646 h 123"/>
              <a:gd name="T16" fmla="*/ 2147483646 w 74"/>
              <a:gd name="T17" fmla="*/ 2147483646 h 123"/>
              <a:gd name="T18" fmla="*/ 2147483646 w 74"/>
              <a:gd name="T19" fmla="*/ 2147483646 h 123"/>
              <a:gd name="T20" fmla="*/ 2147483646 w 74"/>
              <a:gd name="T21" fmla="*/ 0 h 123"/>
              <a:gd name="T22" fmla="*/ 2147483646 w 74"/>
              <a:gd name="T23" fmla="*/ 0 h 123"/>
              <a:gd name="T24" fmla="*/ 2147483646 w 74"/>
              <a:gd name="T25" fmla="*/ 0 h 123"/>
              <a:gd name="T26" fmla="*/ 2147483646 w 74"/>
              <a:gd name="T27" fmla="*/ 0 h 123"/>
              <a:gd name="T28" fmla="*/ 2147483646 w 74"/>
              <a:gd name="T29" fmla="*/ 2147483646 h 123"/>
              <a:gd name="T30" fmla="*/ 2147483646 w 74"/>
              <a:gd name="T31" fmla="*/ 2147483646 h 123"/>
              <a:gd name="T32" fmla="*/ 2147483646 w 74"/>
              <a:gd name="T33" fmla="*/ 2147483646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23">
                <a:moveTo>
                  <a:pt x="8" y="122"/>
                </a:moveTo>
                <a:lnTo>
                  <a:pt x="8" y="122"/>
                </a:lnTo>
                <a:lnTo>
                  <a:pt x="6" y="123"/>
                </a:lnTo>
                <a:lnTo>
                  <a:pt x="3" y="123"/>
                </a:lnTo>
                <a:lnTo>
                  <a:pt x="0" y="120"/>
                </a:lnTo>
                <a:lnTo>
                  <a:pt x="2" y="117"/>
                </a:lnTo>
                <a:lnTo>
                  <a:pt x="66" y="1"/>
                </a:lnTo>
                <a:lnTo>
                  <a:pt x="69" y="0"/>
                </a:lnTo>
                <a:lnTo>
                  <a:pt x="72" y="0"/>
                </a:lnTo>
                <a:lnTo>
                  <a:pt x="74" y="3"/>
                </a:lnTo>
                <a:lnTo>
                  <a:pt x="74" y="6"/>
                </a:lnTo>
                <a:lnTo>
                  <a:pt x="8" y="12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49" name="Freeform 237"/>
          <p:cNvSpPr/>
          <p:nvPr userDrawn="1"/>
        </p:nvSpPr>
        <p:spPr bwMode="auto">
          <a:xfrm>
            <a:off x="4362451" y="4337447"/>
            <a:ext cx="147638" cy="132159"/>
          </a:xfrm>
          <a:custGeom>
            <a:avLst/>
            <a:gdLst>
              <a:gd name="T0" fmla="*/ 2147483646 w 93"/>
              <a:gd name="T1" fmla="*/ 2147483646 h 111"/>
              <a:gd name="T2" fmla="*/ 2147483646 w 93"/>
              <a:gd name="T3" fmla="*/ 2147483646 h 111"/>
              <a:gd name="T4" fmla="*/ 2147483646 w 93"/>
              <a:gd name="T5" fmla="*/ 2147483646 h 111"/>
              <a:gd name="T6" fmla="*/ 2147483646 w 93"/>
              <a:gd name="T7" fmla="*/ 2147483646 h 111"/>
              <a:gd name="T8" fmla="*/ 2147483646 w 93"/>
              <a:gd name="T9" fmla="*/ 2147483646 h 111"/>
              <a:gd name="T10" fmla="*/ 2147483646 w 93"/>
              <a:gd name="T11" fmla="*/ 2147483646 h 111"/>
              <a:gd name="T12" fmla="*/ 0 w 93"/>
              <a:gd name="T13" fmla="*/ 2147483646 h 111"/>
              <a:gd name="T14" fmla="*/ 0 w 93"/>
              <a:gd name="T15" fmla="*/ 2147483646 h 111"/>
              <a:gd name="T16" fmla="*/ 2147483646 w 93"/>
              <a:gd name="T17" fmla="*/ 2147483646 h 111"/>
              <a:gd name="T18" fmla="*/ 2147483646 w 93"/>
              <a:gd name="T19" fmla="*/ 2147483646 h 111"/>
              <a:gd name="T20" fmla="*/ 2147483646 w 93"/>
              <a:gd name="T21" fmla="*/ 0 h 111"/>
              <a:gd name="T22" fmla="*/ 2147483646 w 93"/>
              <a:gd name="T23" fmla="*/ 0 h 111"/>
              <a:gd name="T24" fmla="*/ 2147483646 w 93"/>
              <a:gd name="T25" fmla="*/ 0 h 111"/>
              <a:gd name="T26" fmla="*/ 2147483646 w 93"/>
              <a:gd name="T27" fmla="*/ 0 h 111"/>
              <a:gd name="T28" fmla="*/ 2147483646 w 93"/>
              <a:gd name="T29" fmla="*/ 2147483646 h 111"/>
              <a:gd name="T30" fmla="*/ 2147483646 w 93"/>
              <a:gd name="T31" fmla="*/ 2147483646 h 111"/>
              <a:gd name="T32" fmla="*/ 2147483646 w 93"/>
              <a:gd name="T33" fmla="*/ 2147483646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3" h="111">
                <a:moveTo>
                  <a:pt x="8" y="109"/>
                </a:moveTo>
                <a:lnTo>
                  <a:pt x="8" y="109"/>
                </a:lnTo>
                <a:lnTo>
                  <a:pt x="5" y="111"/>
                </a:lnTo>
                <a:lnTo>
                  <a:pt x="2" y="109"/>
                </a:lnTo>
                <a:lnTo>
                  <a:pt x="0" y="106"/>
                </a:lnTo>
                <a:lnTo>
                  <a:pt x="0" y="103"/>
                </a:lnTo>
                <a:lnTo>
                  <a:pt x="85" y="2"/>
                </a:lnTo>
                <a:lnTo>
                  <a:pt x="89" y="0"/>
                </a:lnTo>
                <a:lnTo>
                  <a:pt x="92" y="0"/>
                </a:lnTo>
                <a:lnTo>
                  <a:pt x="93" y="3"/>
                </a:lnTo>
                <a:lnTo>
                  <a:pt x="92" y="7"/>
                </a:lnTo>
                <a:lnTo>
                  <a:pt x="8" y="10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0" name="Freeform 238"/>
          <p:cNvSpPr/>
          <p:nvPr userDrawn="1"/>
        </p:nvSpPr>
        <p:spPr bwMode="auto">
          <a:xfrm>
            <a:off x="4365626" y="4385074"/>
            <a:ext cx="184150" cy="105965"/>
          </a:xfrm>
          <a:custGeom>
            <a:avLst/>
            <a:gdLst>
              <a:gd name="T0" fmla="*/ 2147483646 w 116"/>
              <a:gd name="T1" fmla="*/ 2147483646 h 89"/>
              <a:gd name="T2" fmla="*/ 2147483646 w 116"/>
              <a:gd name="T3" fmla="*/ 2147483646 h 89"/>
              <a:gd name="T4" fmla="*/ 2147483646 w 116"/>
              <a:gd name="T5" fmla="*/ 2147483646 h 89"/>
              <a:gd name="T6" fmla="*/ 2147483646 w 116"/>
              <a:gd name="T7" fmla="*/ 2147483646 h 89"/>
              <a:gd name="T8" fmla="*/ 2147483646 w 116"/>
              <a:gd name="T9" fmla="*/ 2147483646 h 89"/>
              <a:gd name="T10" fmla="*/ 2147483646 w 116"/>
              <a:gd name="T11" fmla="*/ 2147483646 h 89"/>
              <a:gd name="T12" fmla="*/ 0 w 116"/>
              <a:gd name="T13" fmla="*/ 2147483646 h 89"/>
              <a:gd name="T14" fmla="*/ 2147483646 w 116"/>
              <a:gd name="T15" fmla="*/ 2147483646 h 89"/>
              <a:gd name="T16" fmla="*/ 2147483646 w 116"/>
              <a:gd name="T17" fmla="*/ 0 h 89"/>
              <a:gd name="T18" fmla="*/ 2147483646 w 116"/>
              <a:gd name="T19" fmla="*/ 0 h 89"/>
              <a:gd name="T20" fmla="*/ 2147483646 w 116"/>
              <a:gd name="T21" fmla="*/ 0 h 89"/>
              <a:gd name="T22" fmla="*/ 2147483646 w 116"/>
              <a:gd name="T23" fmla="*/ 2147483646 h 89"/>
              <a:gd name="T24" fmla="*/ 2147483646 w 116"/>
              <a:gd name="T25" fmla="*/ 2147483646 h 89"/>
              <a:gd name="T26" fmla="*/ 2147483646 w 116"/>
              <a:gd name="T27" fmla="*/ 2147483646 h 89"/>
              <a:gd name="T28" fmla="*/ 2147483646 w 116"/>
              <a:gd name="T29" fmla="*/ 2147483646 h 89"/>
              <a:gd name="T30" fmla="*/ 2147483646 w 116"/>
              <a:gd name="T31" fmla="*/ 2147483646 h 89"/>
              <a:gd name="T32" fmla="*/ 2147483646 w 116"/>
              <a:gd name="T33" fmla="*/ 2147483646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 h="89">
                <a:moveTo>
                  <a:pt x="8" y="89"/>
                </a:moveTo>
                <a:lnTo>
                  <a:pt x="8" y="89"/>
                </a:lnTo>
                <a:lnTo>
                  <a:pt x="5" y="89"/>
                </a:lnTo>
                <a:lnTo>
                  <a:pt x="1" y="87"/>
                </a:lnTo>
                <a:lnTo>
                  <a:pt x="0" y="84"/>
                </a:lnTo>
                <a:lnTo>
                  <a:pt x="3" y="81"/>
                </a:lnTo>
                <a:lnTo>
                  <a:pt x="107" y="0"/>
                </a:lnTo>
                <a:lnTo>
                  <a:pt x="112" y="0"/>
                </a:lnTo>
                <a:lnTo>
                  <a:pt x="114" y="2"/>
                </a:lnTo>
                <a:lnTo>
                  <a:pt x="116" y="5"/>
                </a:lnTo>
                <a:lnTo>
                  <a:pt x="114" y="8"/>
                </a:lnTo>
                <a:lnTo>
                  <a:pt x="8" y="8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1" name="Freeform 239"/>
          <p:cNvSpPr/>
          <p:nvPr userDrawn="1"/>
        </p:nvSpPr>
        <p:spPr bwMode="auto">
          <a:xfrm>
            <a:off x="4362451" y="4435079"/>
            <a:ext cx="206375" cy="75009"/>
          </a:xfrm>
          <a:custGeom>
            <a:avLst/>
            <a:gdLst>
              <a:gd name="T0" fmla="*/ 2147483646 w 130"/>
              <a:gd name="T1" fmla="*/ 2147483646 h 63"/>
              <a:gd name="T2" fmla="*/ 2147483646 w 130"/>
              <a:gd name="T3" fmla="*/ 2147483646 h 63"/>
              <a:gd name="T4" fmla="*/ 2147483646 w 130"/>
              <a:gd name="T5" fmla="*/ 2147483646 h 63"/>
              <a:gd name="T6" fmla="*/ 0 w 130"/>
              <a:gd name="T7" fmla="*/ 2147483646 h 63"/>
              <a:gd name="T8" fmla="*/ 0 w 130"/>
              <a:gd name="T9" fmla="*/ 2147483646 h 63"/>
              <a:gd name="T10" fmla="*/ 0 w 130"/>
              <a:gd name="T11" fmla="*/ 2147483646 h 63"/>
              <a:gd name="T12" fmla="*/ 0 w 130"/>
              <a:gd name="T13" fmla="*/ 2147483646 h 63"/>
              <a:gd name="T14" fmla="*/ 2147483646 w 130"/>
              <a:gd name="T15" fmla="*/ 2147483646 h 63"/>
              <a:gd name="T16" fmla="*/ 2147483646 w 130"/>
              <a:gd name="T17" fmla="*/ 0 h 63"/>
              <a:gd name="T18" fmla="*/ 2147483646 w 130"/>
              <a:gd name="T19" fmla="*/ 0 h 63"/>
              <a:gd name="T20" fmla="*/ 2147483646 w 130"/>
              <a:gd name="T21" fmla="*/ 0 h 63"/>
              <a:gd name="T22" fmla="*/ 2147483646 w 130"/>
              <a:gd name="T23" fmla="*/ 2147483646 h 63"/>
              <a:gd name="T24" fmla="*/ 2147483646 w 130"/>
              <a:gd name="T25" fmla="*/ 2147483646 h 63"/>
              <a:gd name="T26" fmla="*/ 2147483646 w 130"/>
              <a:gd name="T27" fmla="*/ 2147483646 h 63"/>
              <a:gd name="T28" fmla="*/ 2147483646 w 130"/>
              <a:gd name="T29" fmla="*/ 2147483646 h 63"/>
              <a:gd name="T30" fmla="*/ 2147483646 w 130"/>
              <a:gd name="T31" fmla="*/ 2147483646 h 63"/>
              <a:gd name="T32" fmla="*/ 2147483646 w 130"/>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3">
                <a:moveTo>
                  <a:pt x="7" y="63"/>
                </a:moveTo>
                <a:lnTo>
                  <a:pt x="7" y="63"/>
                </a:lnTo>
                <a:lnTo>
                  <a:pt x="3" y="63"/>
                </a:lnTo>
                <a:lnTo>
                  <a:pt x="0" y="61"/>
                </a:lnTo>
                <a:lnTo>
                  <a:pt x="0" y="58"/>
                </a:lnTo>
                <a:lnTo>
                  <a:pt x="3" y="55"/>
                </a:lnTo>
                <a:lnTo>
                  <a:pt x="124" y="0"/>
                </a:lnTo>
                <a:lnTo>
                  <a:pt x="127" y="0"/>
                </a:lnTo>
                <a:lnTo>
                  <a:pt x="130" y="2"/>
                </a:lnTo>
                <a:lnTo>
                  <a:pt x="130" y="5"/>
                </a:lnTo>
                <a:lnTo>
                  <a:pt x="127" y="8"/>
                </a:lnTo>
                <a:lnTo>
                  <a:pt x="7" y="6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2" name="Freeform 240"/>
          <p:cNvSpPr/>
          <p:nvPr userDrawn="1"/>
        </p:nvSpPr>
        <p:spPr bwMode="auto">
          <a:xfrm>
            <a:off x="2938464" y="4224339"/>
            <a:ext cx="160337" cy="121444"/>
          </a:xfrm>
          <a:custGeom>
            <a:avLst/>
            <a:gdLst>
              <a:gd name="T0" fmla="*/ 2147483646 w 101"/>
              <a:gd name="T1" fmla="*/ 2147483646 h 102"/>
              <a:gd name="T2" fmla="*/ 2147483646 w 101"/>
              <a:gd name="T3" fmla="*/ 2147483646 h 102"/>
              <a:gd name="T4" fmla="*/ 2147483646 w 101"/>
              <a:gd name="T5" fmla="*/ 2147483646 h 102"/>
              <a:gd name="T6" fmla="*/ 0 w 101"/>
              <a:gd name="T7" fmla="*/ 2147483646 h 102"/>
              <a:gd name="T8" fmla="*/ 0 w 101"/>
              <a:gd name="T9" fmla="*/ 2147483646 h 102"/>
              <a:gd name="T10" fmla="*/ 0 w 101"/>
              <a:gd name="T11" fmla="*/ 2147483646 h 102"/>
              <a:gd name="T12" fmla="*/ 2147483646 w 101"/>
              <a:gd name="T13" fmla="*/ 2147483646 h 102"/>
              <a:gd name="T14" fmla="*/ 2147483646 w 101"/>
              <a:gd name="T15" fmla="*/ 2147483646 h 102"/>
              <a:gd name="T16" fmla="*/ 2147483646 w 101"/>
              <a:gd name="T17" fmla="*/ 2147483646 h 102"/>
              <a:gd name="T18" fmla="*/ 2147483646 w 101"/>
              <a:gd name="T19" fmla="*/ 2147483646 h 102"/>
              <a:gd name="T20" fmla="*/ 2147483646 w 101"/>
              <a:gd name="T21" fmla="*/ 2147483646 h 102"/>
              <a:gd name="T22" fmla="*/ 2147483646 w 101"/>
              <a:gd name="T23" fmla="*/ 2147483646 h 102"/>
              <a:gd name="T24" fmla="*/ 2147483646 w 101"/>
              <a:gd name="T25" fmla="*/ 2147483646 h 102"/>
              <a:gd name="T26" fmla="*/ 2147483646 w 101"/>
              <a:gd name="T27" fmla="*/ 2147483646 h 102"/>
              <a:gd name="T28" fmla="*/ 2147483646 w 101"/>
              <a:gd name="T29" fmla="*/ 2147483646 h 102"/>
              <a:gd name="T30" fmla="*/ 2147483646 w 101"/>
              <a:gd name="T31" fmla="*/ 2147483646 h 102"/>
              <a:gd name="T32" fmla="*/ 2147483646 w 101"/>
              <a:gd name="T33" fmla="*/ 2147483646 h 102"/>
              <a:gd name="T34" fmla="*/ 2147483646 w 101"/>
              <a:gd name="T35" fmla="*/ 2147483646 h 102"/>
              <a:gd name="T36" fmla="*/ 2147483646 w 101"/>
              <a:gd name="T37" fmla="*/ 2147483646 h 102"/>
              <a:gd name="T38" fmla="*/ 2147483646 w 101"/>
              <a:gd name="T39" fmla="*/ 2147483646 h 102"/>
              <a:gd name="T40" fmla="*/ 2147483646 w 101"/>
              <a:gd name="T41" fmla="*/ 2147483646 h 102"/>
              <a:gd name="T42" fmla="*/ 2147483646 w 101"/>
              <a:gd name="T43" fmla="*/ 2147483646 h 102"/>
              <a:gd name="T44" fmla="*/ 2147483646 w 101"/>
              <a:gd name="T45" fmla="*/ 2147483646 h 102"/>
              <a:gd name="T46" fmla="*/ 2147483646 w 101"/>
              <a:gd name="T47" fmla="*/ 2147483646 h 102"/>
              <a:gd name="T48" fmla="*/ 2147483646 w 101"/>
              <a:gd name="T49" fmla="*/ 2147483646 h 102"/>
              <a:gd name="T50" fmla="*/ 2147483646 w 101"/>
              <a:gd name="T51" fmla="*/ 2147483646 h 102"/>
              <a:gd name="T52" fmla="*/ 2147483646 w 101"/>
              <a:gd name="T53" fmla="*/ 2147483646 h 102"/>
              <a:gd name="T54" fmla="*/ 2147483646 w 101"/>
              <a:gd name="T55" fmla="*/ 2147483646 h 102"/>
              <a:gd name="T56" fmla="*/ 2147483646 w 101"/>
              <a:gd name="T57" fmla="*/ 2147483646 h 102"/>
              <a:gd name="T58" fmla="*/ 2147483646 w 101"/>
              <a:gd name="T59" fmla="*/ 2147483646 h 102"/>
              <a:gd name="T60" fmla="*/ 2147483646 w 101"/>
              <a:gd name="T61" fmla="*/ 0 h 102"/>
              <a:gd name="T62" fmla="*/ 2147483646 w 101"/>
              <a:gd name="T63" fmla="*/ 0 h 102"/>
              <a:gd name="T64" fmla="*/ 2147483646 w 101"/>
              <a:gd name="T65" fmla="*/ 0 h 102"/>
              <a:gd name="T66" fmla="*/ 2147483646 w 101"/>
              <a:gd name="T67" fmla="*/ 2147483646 h 102"/>
              <a:gd name="T68" fmla="*/ 2147483646 w 101"/>
              <a:gd name="T69" fmla="*/ 2147483646 h 102"/>
              <a:gd name="T70" fmla="*/ 2147483646 w 101"/>
              <a:gd name="T71" fmla="*/ 2147483646 h 102"/>
              <a:gd name="T72" fmla="*/ 2147483646 w 101"/>
              <a:gd name="T73" fmla="*/ 2147483646 h 102"/>
              <a:gd name="T74" fmla="*/ 2147483646 w 101"/>
              <a:gd name="T75" fmla="*/ 2147483646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102">
                <a:moveTo>
                  <a:pt x="6" y="24"/>
                </a:moveTo>
                <a:lnTo>
                  <a:pt x="6" y="24"/>
                </a:lnTo>
                <a:lnTo>
                  <a:pt x="1" y="34"/>
                </a:lnTo>
                <a:lnTo>
                  <a:pt x="0" y="44"/>
                </a:lnTo>
                <a:lnTo>
                  <a:pt x="0" y="53"/>
                </a:lnTo>
                <a:lnTo>
                  <a:pt x="0" y="63"/>
                </a:lnTo>
                <a:lnTo>
                  <a:pt x="5" y="73"/>
                </a:lnTo>
                <a:lnTo>
                  <a:pt x="10" y="81"/>
                </a:lnTo>
                <a:lnTo>
                  <a:pt x="16" y="89"/>
                </a:lnTo>
                <a:lnTo>
                  <a:pt x="24" y="95"/>
                </a:lnTo>
                <a:lnTo>
                  <a:pt x="34" y="98"/>
                </a:lnTo>
                <a:lnTo>
                  <a:pt x="43" y="102"/>
                </a:lnTo>
                <a:lnTo>
                  <a:pt x="53" y="102"/>
                </a:lnTo>
                <a:lnTo>
                  <a:pt x="63" y="100"/>
                </a:lnTo>
                <a:lnTo>
                  <a:pt x="72" y="97"/>
                </a:lnTo>
                <a:lnTo>
                  <a:pt x="80" y="92"/>
                </a:lnTo>
                <a:lnTo>
                  <a:pt x="88" y="85"/>
                </a:lnTo>
                <a:lnTo>
                  <a:pt x="95" y="77"/>
                </a:lnTo>
                <a:lnTo>
                  <a:pt x="98" y="68"/>
                </a:lnTo>
                <a:lnTo>
                  <a:pt x="101" y="58"/>
                </a:lnTo>
                <a:lnTo>
                  <a:pt x="101" y="48"/>
                </a:lnTo>
                <a:lnTo>
                  <a:pt x="100" y="39"/>
                </a:lnTo>
                <a:lnTo>
                  <a:pt x="96" y="29"/>
                </a:lnTo>
                <a:lnTo>
                  <a:pt x="92" y="20"/>
                </a:lnTo>
                <a:lnTo>
                  <a:pt x="85" y="13"/>
                </a:lnTo>
                <a:lnTo>
                  <a:pt x="77" y="7"/>
                </a:lnTo>
                <a:lnTo>
                  <a:pt x="67" y="2"/>
                </a:lnTo>
                <a:lnTo>
                  <a:pt x="58" y="0"/>
                </a:lnTo>
                <a:lnTo>
                  <a:pt x="48" y="0"/>
                </a:lnTo>
                <a:lnTo>
                  <a:pt x="38" y="0"/>
                </a:lnTo>
                <a:lnTo>
                  <a:pt x="29" y="5"/>
                </a:lnTo>
                <a:lnTo>
                  <a:pt x="19" y="10"/>
                </a:lnTo>
                <a:lnTo>
                  <a:pt x="13" y="16"/>
                </a:lnTo>
                <a:lnTo>
                  <a:pt x="6" y="2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3" name="Freeform 241"/>
          <p:cNvSpPr/>
          <p:nvPr userDrawn="1"/>
        </p:nvSpPr>
        <p:spPr bwMode="auto">
          <a:xfrm>
            <a:off x="2792414" y="4467225"/>
            <a:ext cx="104775" cy="77391"/>
          </a:xfrm>
          <a:custGeom>
            <a:avLst/>
            <a:gdLst>
              <a:gd name="T0" fmla="*/ 2147483646 w 66"/>
              <a:gd name="T1" fmla="*/ 2147483646 h 65"/>
              <a:gd name="T2" fmla="*/ 2147483646 w 66"/>
              <a:gd name="T3" fmla="*/ 2147483646 h 65"/>
              <a:gd name="T4" fmla="*/ 2147483646 w 66"/>
              <a:gd name="T5" fmla="*/ 2147483646 h 65"/>
              <a:gd name="T6" fmla="*/ 0 w 66"/>
              <a:gd name="T7" fmla="*/ 2147483646 h 65"/>
              <a:gd name="T8" fmla="*/ 0 w 66"/>
              <a:gd name="T9" fmla="*/ 2147483646 h 65"/>
              <a:gd name="T10" fmla="*/ 2147483646 w 66"/>
              <a:gd name="T11" fmla="*/ 2147483646 h 65"/>
              <a:gd name="T12" fmla="*/ 2147483646 w 66"/>
              <a:gd name="T13" fmla="*/ 2147483646 h 65"/>
              <a:gd name="T14" fmla="*/ 2147483646 w 66"/>
              <a:gd name="T15" fmla="*/ 2147483646 h 65"/>
              <a:gd name="T16" fmla="*/ 2147483646 w 66"/>
              <a:gd name="T17" fmla="*/ 2147483646 h 65"/>
              <a:gd name="T18" fmla="*/ 2147483646 w 66"/>
              <a:gd name="T19" fmla="*/ 2147483646 h 65"/>
              <a:gd name="T20" fmla="*/ 2147483646 w 66"/>
              <a:gd name="T21" fmla="*/ 2147483646 h 65"/>
              <a:gd name="T22" fmla="*/ 2147483646 w 66"/>
              <a:gd name="T23" fmla="*/ 2147483646 h 65"/>
              <a:gd name="T24" fmla="*/ 2147483646 w 66"/>
              <a:gd name="T25" fmla="*/ 2147483646 h 65"/>
              <a:gd name="T26" fmla="*/ 2147483646 w 66"/>
              <a:gd name="T27" fmla="*/ 2147483646 h 65"/>
              <a:gd name="T28" fmla="*/ 2147483646 w 66"/>
              <a:gd name="T29" fmla="*/ 2147483646 h 65"/>
              <a:gd name="T30" fmla="*/ 2147483646 w 66"/>
              <a:gd name="T31" fmla="*/ 2147483646 h 65"/>
              <a:gd name="T32" fmla="*/ 2147483646 w 66"/>
              <a:gd name="T33" fmla="*/ 2147483646 h 65"/>
              <a:gd name="T34" fmla="*/ 2147483646 w 66"/>
              <a:gd name="T35" fmla="*/ 2147483646 h 65"/>
              <a:gd name="T36" fmla="*/ 2147483646 w 66"/>
              <a:gd name="T37" fmla="*/ 2147483646 h 65"/>
              <a:gd name="T38" fmla="*/ 2147483646 w 66"/>
              <a:gd name="T39" fmla="*/ 2147483646 h 65"/>
              <a:gd name="T40" fmla="*/ 2147483646 w 66"/>
              <a:gd name="T41" fmla="*/ 2147483646 h 65"/>
              <a:gd name="T42" fmla="*/ 2147483646 w 66"/>
              <a:gd name="T43" fmla="*/ 2147483646 h 65"/>
              <a:gd name="T44" fmla="*/ 2147483646 w 66"/>
              <a:gd name="T45" fmla="*/ 2147483646 h 65"/>
              <a:gd name="T46" fmla="*/ 2147483646 w 66"/>
              <a:gd name="T47" fmla="*/ 2147483646 h 65"/>
              <a:gd name="T48" fmla="*/ 2147483646 w 66"/>
              <a:gd name="T49" fmla="*/ 2147483646 h 65"/>
              <a:gd name="T50" fmla="*/ 2147483646 w 66"/>
              <a:gd name="T51" fmla="*/ 2147483646 h 65"/>
              <a:gd name="T52" fmla="*/ 2147483646 w 66"/>
              <a:gd name="T53" fmla="*/ 2147483646 h 65"/>
              <a:gd name="T54" fmla="*/ 2147483646 w 66"/>
              <a:gd name="T55" fmla="*/ 2147483646 h 65"/>
              <a:gd name="T56" fmla="*/ 2147483646 w 66"/>
              <a:gd name="T57" fmla="*/ 2147483646 h 65"/>
              <a:gd name="T58" fmla="*/ 2147483646 w 66"/>
              <a:gd name="T59" fmla="*/ 2147483646 h 65"/>
              <a:gd name="T60" fmla="*/ 2147483646 w 66"/>
              <a:gd name="T61" fmla="*/ 0 h 65"/>
              <a:gd name="T62" fmla="*/ 2147483646 w 66"/>
              <a:gd name="T63" fmla="*/ 0 h 65"/>
              <a:gd name="T64" fmla="*/ 2147483646 w 66"/>
              <a:gd name="T65" fmla="*/ 0 h 65"/>
              <a:gd name="T66" fmla="*/ 2147483646 w 66"/>
              <a:gd name="T67" fmla="*/ 2147483646 h 65"/>
              <a:gd name="T68" fmla="*/ 2147483646 w 66"/>
              <a:gd name="T69" fmla="*/ 2147483646 h 65"/>
              <a:gd name="T70" fmla="*/ 2147483646 w 66"/>
              <a:gd name="T71" fmla="*/ 2147483646 h 65"/>
              <a:gd name="T72" fmla="*/ 2147483646 w 66"/>
              <a:gd name="T73" fmla="*/ 2147483646 h 65"/>
              <a:gd name="T74" fmla="*/ 2147483646 w 66"/>
              <a:gd name="T75" fmla="*/ 2147483646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 h="65">
                <a:moveTo>
                  <a:pt x="5" y="17"/>
                </a:moveTo>
                <a:lnTo>
                  <a:pt x="5" y="17"/>
                </a:lnTo>
                <a:lnTo>
                  <a:pt x="2" y="21"/>
                </a:lnTo>
                <a:lnTo>
                  <a:pt x="0" y="28"/>
                </a:lnTo>
                <a:lnTo>
                  <a:pt x="0" y="34"/>
                </a:lnTo>
                <a:lnTo>
                  <a:pt x="2" y="41"/>
                </a:lnTo>
                <a:lnTo>
                  <a:pt x="3" y="47"/>
                </a:lnTo>
                <a:lnTo>
                  <a:pt x="7" y="52"/>
                </a:lnTo>
                <a:lnTo>
                  <a:pt x="11" y="57"/>
                </a:lnTo>
                <a:lnTo>
                  <a:pt x="16" y="60"/>
                </a:lnTo>
                <a:lnTo>
                  <a:pt x="23" y="63"/>
                </a:lnTo>
                <a:lnTo>
                  <a:pt x="29" y="65"/>
                </a:lnTo>
                <a:lnTo>
                  <a:pt x="36" y="65"/>
                </a:lnTo>
                <a:lnTo>
                  <a:pt x="40" y="65"/>
                </a:lnTo>
                <a:lnTo>
                  <a:pt x="47" y="62"/>
                </a:lnTo>
                <a:lnTo>
                  <a:pt x="52" y="58"/>
                </a:lnTo>
                <a:lnTo>
                  <a:pt x="56" y="55"/>
                </a:lnTo>
                <a:lnTo>
                  <a:pt x="61" y="49"/>
                </a:lnTo>
                <a:lnTo>
                  <a:pt x="65" y="44"/>
                </a:lnTo>
                <a:lnTo>
                  <a:pt x="66" y="37"/>
                </a:lnTo>
                <a:lnTo>
                  <a:pt x="66" y="31"/>
                </a:lnTo>
                <a:lnTo>
                  <a:pt x="65" y="25"/>
                </a:lnTo>
                <a:lnTo>
                  <a:pt x="63" y="18"/>
                </a:lnTo>
                <a:lnTo>
                  <a:pt x="60" y="13"/>
                </a:lnTo>
                <a:lnTo>
                  <a:pt x="55" y="8"/>
                </a:lnTo>
                <a:lnTo>
                  <a:pt x="50" y="5"/>
                </a:lnTo>
                <a:lnTo>
                  <a:pt x="44" y="2"/>
                </a:lnTo>
                <a:lnTo>
                  <a:pt x="37" y="0"/>
                </a:lnTo>
                <a:lnTo>
                  <a:pt x="31" y="0"/>
                </a:lnTo>
                <a:lnTo>
                  <a:pt x="26" y="0"/>
                </a:lnTo>
                <a:lnTo>
                  <a:pt x="19" y="4"/>
                </a:lnTo>
                <a:lnTo>
                  <a:pt x="15" y="7"/>
                </a:lnTo>
                <a:lnTo>
                  <a:pt x="10" y="10"/>
                </a:lnTo>
                <a:lnTo>
                  <a:pt x="5" y="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4" name="Freeform 242"/>
          <p:cNvSpPr/>
          <p:nvPr userDrawn="1"/>
        </p:nvSpPr>
        <p:spPr bwMode="auto">
          <a:xfrm>
            <a:off x="2859089" y="4320779"/>
            <a:ext cx="138112" cy="160734"/>
          </a:xfrm>
          <a:custGeom>
            <a:avLst/>
            <a:gdLst>
              <a:gd name="T0" fmla="*/ 2147483646 w 87"/>
              <a:gd name="T1" fmla="*/ 2147483646 h 135"/>
              <a:gd name="T2" fmla="*/ 2147483646 w 87"/>
              <a:gd name="T3" fmla="*/ 2147483646 h 135"/>
              <a:gd name="T4" fmla="*/ 0 w 87"/>
              <a:gd name="T5" fmla="*/ 2147483646 h 135"/>
              <a:gd name="T6" fmla="*/ 0 w 87"/>
              <a:gd name="T7" fmla="*/ 2147483646 h 135"/>
              <a:gd name="T8" fmla="*/ 2147483646 w 87"/>
              <a:gd name="T9" fmla="*/ 2147483646 h 135"/>
              <a:gd name="T10" fmla="*/ 2147483646 w 87"/>
              <a:gd name="T11" fmla="*/ 2147483646 h 135"/>
              <a:gd name="T12" fmla="*/ 2147483646 w 87"/>
              <a:gd name="T13" fmla="*/ 2147483646 h 135"/>
              <a:gd name="T14" fmla="*/ 2147483646 w 87"/>
              <a:gd name="T15" fmla="*/ 2147483646 h 135"/>
              <a:gd name="T16" fmla="*/ 2147483646 w 87"/>
              <a:gd name="T17" fmla="*/ 2147483646 h 135"/>
              <a:gd name="T18" fmla="*/ 2147483646 w 87"/>
              <a:gd name="T19" fmla="*/ 2147483646 h 135"/>
              <a:gd name="T20" fmla="*/ 2147483646 w 87"/>
              <a:gd name="T21" fmla="*/ 2147483646 h 135"/>
              <a:gd name="T22" fmla="*/ 2147483646 w 87"/>
              <a:gd name="T23" fmla="*/ 2147483646 h 135"/>
              <a:gd name="T24" fmla="*/ 2147483646 w 87"/>
              <a:gd name="T25" fmla="*/ 2147483646 h 135"/>
              <a:gd name="T26" fmla="*/ 2147483646 w 87"/>
              <a:gd name="T27" fmla="*/ 2147483646 h 135"/>
              <a:gd name="T28" fmla="*/ 2147483646 w 87"/>
              <a:gd name="T29" fmla="*/ 2147483646 h 135"/>
              <a:gd name="T30" fmla="*/ 2147483646 w 87"/>
              <a:gd name="T31" fmla="*/ 2147483646 h 135"/>
              <a:gd name="T32" fmla="*/ 2147483646 w 87"/>
              <a:gd name="T33" fmla="*/ 2147483646 h 135"/>
              <a:gd name="T34" fmla="*/ 2147483646 w 87"/>
              <a:gd name="T35" fmla="*/ 2147483646 h 135"/>
              <a:gd name="T36" fmla="*/ 2147483646 w 87"/>
              <a:gd name="T37" fmla="*/ 2147483646 h 135"/>
              <a:gd name="T38" fmla="*/ 2147483646 w 87"/>
              <a:gd name="T39" fmla="*/ 2147483646 h 135"/>
              <a:gd name="T40" fmla="*/ 2147483646 w 87"/>
              <a:gd name="T41" fmla="*/ 0 h 135"/>
              <a:gd name="T42" fmla="*/ 2147483646 w 87"/>
              <a:gd name="T43" fmla="*/ 0 h 135"/>
              <a:gd name="T44" fmla="*/ 2147483646 w 87"/>
              <a:gd name="T45" fmla="*/ 2147483646 h 135"/>
              <a:gd name="T46" fmla="*/ 2147483646 w 87"/>
              <a:gd name="T47" fmla="*/ 2147483646 h 135"/>
              <a:gd name="T48" fmla="*/ 2147483646 w 87"/>
              <a:gd name="T49" fmla="*/ 2147483646 h 1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135">
                <a:moveTo>
                  <a:pt x="2" y="123"/>
                </a:moveTo>
                <a:lnTo>
                  <a:pt x="2" y="123"/>
                </a:lnTo>
                <a:lnTo>
                  <a:pt x="0" y="127"/>
                </a:lnTo>
                <a:lnTo>
                  <a:pt x="0" y="130"/>
                </a:lnTo>
                <a:lnTo>
                  <a:pt x="2" y="131"/>
                </a:lnTo>
                <a:lnTo>
                  <a:pt x="3" y="133"/>
                </a:lnTo>
                <a:lnTo>
                  <a:pt x="6" y="135"/>
                </a:lnTo>
                <a:lnTo>
                  <a:pt x="10" y="135"/>
                </a:lnTo>
                <a:lnTo>
                  <a:pt x="11" y="133"/>
                </a:lnTo>
                <a:lnTo>
                  <a:pt x="13" y="131"/>
                </a:lnTo>
                <a:lnTo>
                  <a:pt x="85" y="11"/>
                </a:lnTo>
                <a:lnTo>
                  <a:pt x="87" y="8"/>
                </a:lnTo>
                <a:lnTo>
                  <a:pt x="87" y="6"/>
                </a:lnTo>
                <a:lnTo>
                  <a:pt x="85" y="3"/>
                </a:lnTo>
                <a:lnTo>
                  <a:pt x="84" y="1"/>
                </a:lnTo>
                <a:lnTo>
                  <a:pt x="80" y="0"/>
                </a:lnTo>
                <a:lnTo>
                  <a:pt x="77" y="0"/>
                </a:lnTo>
                <a:lnTo>
                  <a:pt x="76" y="1"/>
                </a:lnTo>
                <a:lnTo>
                  <a:pt x="72" y="3"/>
                </a:lnTo>
                <a:lnTo>
                  <a:pt x="2" y="12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5" name="Freeform 243"/>
          <p:cNvSpPr/>
          <p:nvPr userDrawn="1"/>
        </p:nvSpPr>
        <p:spPr bwMode="auto">
          <a:xfrm>
            <a:off x="3065463" y="4132660"/>
            <a:ext cx="163512" cy="122634"/>
          </a:xfrm>
          <a:custGeom>
            <a:avLst/>
            <a:gdLst>
              <a:gd name="T0" fmla="*/ 2147483646 w 103"/>
              <a:gd name="T1" fmla="*/ 2147483646 h 103"/>
              <a:gd name="T2" fmla="*/ 2147483646 w 103"/>
              <a:gd name="T3" fmla="*/ 2147483646 h 103"/>
              <a:gd name="T4" fmla="*/ 0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0 h 103"/>
              <a:gd name="T30" fmla="*/ 2147483646 w 103"/>
              <a:gd name="T31" fmla="*/ 2147483646 h 103"/>
              <a:gd name="T32" fmla="*/ 2147483646 w 103"/>
              <a:gd name="T33" fmla="*/ 2147483646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3" h="103">
                <a:moveTo>
                  <a:pt x="2" y="97"/>
                </a:moveTo>
                <a:lnTo>
                  <a:pt x="2" y="97"/>
                </a:lnTo>
                <a:lnTo>
                  <a:pt x="0" y="100"/>
                </a:lnTo>
                <a:lnTo>
                  <a:pt x="2" y="103"/>
                </a:lnTo>
                <a:lnTo>
                  <a:pt x="5" y="103"/>
                </a:lnTo>
                <a:lnTo>
                  <a:pt x="8" y="103"/>
                </a:lnTo>
                <a:lnTo>
                  <a:pt x="102" y="8"/>
                </a:lnTo>
                <a:lnTo>
                  <a:pt x="103" y="5"/>
                </a:lnTo>
                <a:lnTo>
                  <a:pt x="102" y="2"/>
                </a:lnTo>
                <a:lnTo>
                  <a:pt x="98" y="0"/>
                </a:lnTo>
                <a:lnTo>
                  <a:pt x="95" y="2"/>
                </a:lnTo>
                <a:lnTo>
                  <a:pt x="2" y="9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6" name="Freeform 244"/>
          <p:cNvSpPr/>
          <p:nvPr userDrawn="1"/>
        </p:nvSpPr>
        <p:spPr bwMode="auto">
          <a:xfrm>
            <a:off x="3052764" y="4092178"/>
            <a:ext cx="117475" cy="147638"/>
          </a:xfrm>
          <a:custGeom>
            <a:avLst/>
            <a:gdLst>
              <a:gd name="T0" fmla="*/ 0 w 74"/>
              <a:gd name="T1" fmla="*/ 2147483646 h 124"/>
              <a:gd name="T2" fmla="*/ 0 w 74"/>
              <a:gd name="T3" fmla="*/ 2147483646 h 124"/>
              <a:gd name="T4" fmla="*/ 0 w 74"/>
              <a:gd name="T5" fmla="*/ 2147483646 h 124"/>
              <a:gd name="T6" fmla="*/ 2147483646 w 74"/>
              <a:gd name="T7" fmla="*/ 2147483646 h 124"/>
              <a:gd name="T8" fmla="*/ 2147483646 w 74"/>
              <a:gd name="T9" fmla="*/ 2147483646 h 124"/>
              <a:gd name="T10" fmla="*/ 2147483646 w 74"/>
              <a:gd name="T11" fmla="*/ 2147483646 h 124"/>
              <a:gd name="T12" fmla="*/ 2147483646 w 74"/>
              <a:gd name="T13" fmla="*/ 2147483646 h 124"/>
              <a:gd name="T14" fmla="*/ 2147483646 w 74"/>
              <a:gd name="T15" fmla="*/ 2147483646 h 124"/>
              <a:gd name="T16" fmla="*/ 2147483646 w 74"/>
              <a:gd name="T17" fmla="*/ 2147483646 h 124"/>
              <a:gd name="T18" fmla="*/ 2147483646 w 74"/>
              <a:gd name="T19" fmla="*/ 2147483646 h 124"/>
              <a:gd name="T20" fmla="*/ 2147483646 w 74"/>
              <a:gd name="T21" fmla="*/ 2147483646 h 124"/>
              <a:gd name="T22" fmla="*/ 2147483646 w 74"/>
              <a:gd name="T23" fmla="*/ 0 h 124"/>
              <a:gd name="T24" fmla="*/ 2147483646 w 74"/>
              <a:gd name="T25" fmla="*/ 0 h 124"/>
              <a:gd name="T26" fmla="*/ 2147483646 w 74"/>
              <a:gd name="T27" fmla="*/ 0 h 124"/>
              <a:gd name="T28" fmla="*/ 2147483646 w 74"/>
              <a:gd name="T29" fmla="*/ 0 h 124"/>
              <a:gd name="T30" fmla="*/ 2147483646 w 74"/>
              <a:gd name="T31" fmla="*/ 2147483646 h 124"/>
              <a:gd name="T32" fmla="*/ 0 w 74"/>
              <a:gd name="T33" fmla="*/ 2147483646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4" h="124">
                <a:moveTo>
                  <a:pt x="0" y="118"/>
                </a:moveTo>
                <a:lnTo>
                  <a:pt x="0" y="118"/>
                </a:lnTo>
                <a:lnTo>
                  <a:pt x="0" y="121"/>
                </a:lnTo>
                <a:lnTo>
                  <a:pt x="2" y="124"/>
                </a:lnTo>
                <a:lnTo>
                  <a:pt x="5" y="124"/>
                </a:lnTo>
                <a:lnTo>
                  <a:pt x="8" y="123"/>
                </a:lnTo>
                <a:lnTo>
                  <a:pt x="73" y="7"/>
                </a:lnTo>
                <a:lnTo>
                  <a:pt x="74" y="2"/>
                </a:lnTo>
                <a:lnTo>
                  <a:pt x="71" y="0"/>
                </a:lnTo>
                <a:lnTo>
                  <a:pt x="68" y="0"/>
                </a:lnTo>
                <a:lnTo>
                  <a:pt x="66" y="2"/>
                </a:lnTo>
                <a:lnTo>
                  <a:pt x="0" y="11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7" name="Freeform 245"/>
          <p:cNvSpPr/>
          <p:nvPr userDrawn="1"/>
        </p:nvSpPr>
        <p:spPr bwMode="auto">
          <a:xfrm>
            <a:off x="3086101" y="4176712"/>
            <a:ext cx="193675" cy="91679"/>
          </a:xfrm>
          <a:custGeom>
            <a:avLst/>
            <a:gdLst>
              <a:gd name="T0" fmla="*/ 2147483646 w 122"/>
              <a:gd name="T1" fmla="*/ 2147483646 h 77"/>
              <a:gd name="T2" fmla="*/ 2147483646 w 122"/>
              <a:gd name="T3" fmla="*/ 2147483646 h 77"/>
              <a:gd name="T4" fmla="*/ 0 w 122"/>
              <a:gd name="T5" fmla="*/ 2147483646 h 77"/>
              <a:gd name="T6" fmla="*/ 0 w 122"/>
              <a:gd name="T7" fmla="*/ 2147483646 h 77"/>
              <a:gd name="T8" fmla="*/ 0 w 122"/>
              <a:gd name="T9" fmla="*/ 2147483646 h 77"/>
              <a:gd name="T10" fmla="*/ 0 w 122"/>
              <a:gd name="T11" fmla="*/ 2147483646 h 77"/>
              <a:gd name="T12" fmla="*/ 2147483646 w 122"/>
              <a:gd name="T13" fmla="*/ 2147483646 h 77"/>
              <a:gd name="T14" fmla="*/ 2147483646 w 122"/>
              <a:gd name="T15" fmla="*/ 2147483646 h 77"/>
              <a:gd name="T16" fmla="*/ 2147483646 w 122"/>
              <a:gd name="T17" fmla="*/ 2147483646 h 77"/>
              <a:gd name="T18" fmla="*/ 2147483646 w 122"/>
              <a:gd name="T19" fmla="*/ 2147483646 h 77"/>
              <a:gd name="T20" fmla="*/ 2147483646 w 122"/>
              <a:gd name="T21" fmla="*/ 2147483646 h 77"/>
              <a:gd name="T22" fmla="*/ 2147483646 w 122"/>
              <a:gd name="T23" fmla="*/ 2147483646 h 77"/>
              <a:gd name="T24" fmla="*/ 2147483646 w 122"/>
              <a:gd name="T25" fmla="*/ 2147483646 h 77"/>
              <a:gd name="T26" fmla="*/ 2147483646 w 122"/>
              <a:gd name="T27" fmla="*/ 2147483646 h 77"/>
              <a:gd name="T28" fmla="*/ 2147483646 w 122"/>
              <a:gd name="T29" fmla="*/ 0 h 77"/>
              <a:gd name="T30" fmla="*/ 2147483646 w 122"/>
              <a:gd name="T31" fmla="*/ 0 h 77"/>
              <a:gd name="T32" fmla="*/ 2147483646 w 122"/>
              <a:gd name="T33" fmla="*/ 2147483646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77">
                <a:moveTo>
                  <a:pt x="2" y="69"/>
                </a:moveTo>
                <a:lnTo>
                  <a:pt x="2" y="69"/>
                </a:lnTo>
                <a:lnTo>
                  <a:pt x="0" y="72"/>
                </a:lnTo>
                <a:lnTo>
                  <a:pt x="0" y="76"/>
                </a:lnTo>
                <a:lnTo>
                  <a:pt x="3" y="77"/>
                </a:lnTo>
                <a:lnTo>
                  <a:pt x="7" y="77"/>
                </a:lnTo>
                <a:lnTo>
                  <a:pt x="119" y="8"/>
                </a:lnTo>
                <a:lnTo>
                  <a:pt x="122" y="5"/>
                </a:lnTo>
                <a:lnTo>
                  <a:pt x="121" y="2"/>
                </a:lnTo>
                <a:lnTo>
                  <a:pt x="119" y="0"/>
                </a:lnTo>
                <a:lnTo>
                  <a:pt x="114" y="0"/>
                </a:lnTo>
                <a:lnTo>
                  <a:pt x="2" y="6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8" name="Freeform 246"/>
          <p:cNvSpPr/>
          <p:nvPr userDrawn="1"/>
        </p:nvSpPr>
        <p:spPr bwMode="auto">
          <a:xfrm>
            <a:off x="3025775" y="4071939"/>
            <a:ext cx="76200" cy="160735"/>
          </a:xfrm>
          <a:custGeom>
            <a:avLst/>
            <a:gdLst>
              <a:gd name="T0" fmla="*/ 0 w 48"/>
              <a:gd name="T1" fmla="*/ 2147483646 h 135"/>
              <a:gd name="T2" fmla="*/ 0 w 48"/>
              <a:gd name="T3" fmla="*/ 2147483646 h 135"/>
              <a:gd name="T4" fmla="*/ 0 w 48"/>
              <a:gd name="T5" fmla="*/ 2147483646 h 135"/>
              <a:gd name="T6" fmla="*/ 2147483646 w 48"/>
              <a:gd name="T7" fmla="*/ 2147483646 h 135"/>
              <a:gd name="T8" fmla="*/ 2147483646 w 48"/>
              <a:gd name="T9" fmla="*/ 2147483646 h 135"/>
              <a:gd name="T10" fmla="*/ 2147483646 w 48"/>
              <a:gd name="T11" fmla="*/ 2147483646 h 135"/>
              <a:gd name="T12" fmla="*/ 2147483646 w 48"/>
              <a:gd name="T13" fmla="*/ 2147483646 h 135"/>
              <a:gd name="T14" fmla="*/ 2147483646 w 48"/>
              <a:gd name="T15" fmla="*/ 2147483646 h 135"/>
              <a:gd name="T16" fmla="*/ 2147483646 w 48"/>
              <a:gd name="T17" fmla="*/ 2147483646 h 135"/>
              <a:gd name="T18" fmla="*/ 2147483646 w 48"/>
              <a:gd name="T19" fmla="*/ 2147483646 h 135"/>
              <a:gd name="T20" fmla="*/ 2147483646 w 48"/>
              <a:gd name="T21" fmla="*/ 2147483646 h 135"/>
              <a:gd name="T22" fmla="*/ 2147483646 w 48"/>
              <a:gd name="T23" fmla="*/ 0 h 135"/>
              <a:gd name="T24" fmla="*/ 2147483646 w 48"/>
              <a:gd name="T25" fmla="*/ 0 h 135"/>
              <a:gd name="T26" fmla="*/ 2147483646 w 48"/>
              <a:gd name="T27" fmla="*/ 0 h 135"/>
              <a:gd name="T28" fmla="*/ 2147483646 w 48"/>
              <a:gd name="T29" fmla="*/ 0 h 135"/>
              <a:gd name="T30" fmla="*/ 2147483646 w 48"/>
              <a:gd name="T31" fmla="*/ 2147483646 h 135"/>
              <a:gd name="T32" fmla="*/ 0 w 48"/>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135">
                <a:moveTo>
                  <a:pt x="0" y="128"/>
                </a:moveTo>
                <a:lnTo>
                  <a:pt x="0" y="128"/>
                </a:lnTo>
                <a:lnTo>
                  <a:pt x="0" y="131"/>
                </a:lnTo>
                <a:lnTo>
                  <a:pt x="3" y="135"/>
                </a:lnTo>
                <a:lnTo>
                  <a:pt x="6" y="135"/>
                </a:lnTo>
                <a:lnTo>
                  <a:pt x="8" y="131"/>
                </a:lnTo>
                <a:lnTo>
                  <a:pt x="48" y="4"/>
                </a:lnTo>
                <a:lnTo>
                  <a:pt x="48" y="1"/>
                </a:lnTo>
                <a:lnTo>
                  <a:pt x="45" y="0"/>
                </a:lnTo>
                <a:lnTo>
                  <a:pt x="41" y="0"/>
                </a:lnTo>
                <a:lnTo>
                  <a:pt x="40" y="3"/>
                </a:lnTo>
                <a:lnTo>
                  <a:pt x="0" y="12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59" name="Freeform 247"/>
          <p:cNvSpPr/>
          <p:nvPr userDrawn="1"/>
        </p:nvSpPr>
        <p:spPr bwMode="auto">
          <a:xfrm>
            <a:off x="3089276" y="4223148"/>
            <a:ext cx="206375" cy="72628"/>
          </a:xfrm>
          <a:custGeom>
            <a:avLst/>
            <a:gdLst>
              <a:gd name="T0" fmla="*/ 2147483646 w 130"/>
              <a:gd name="T1" fmla="*/ 2147483646 h 61"/>
              <a:gd name="T2" fmla="*/ 2147483646 w 130"/>
              <a:gd name="T3" fmla="*/ 2147483646 h 61"/>
              <a:gd name="T4" fmla="*/ 0 w 130"/>
              <a:gd name="T5" fmla="*/ 2147483646 h 61"/>
              <a:gd name="T6" fmla="*/ 0 w 130"/>
              <a:gd name="T7" fmla="*/ 2147483646 h 61"/>
              <a:gd name="T8" fmla="*/ 0 w 130"/>
              <a:gd name="T9" fmla="*/ 2147483646 h 61"/>
              <a:gd name="T10" fmla="*/ 0 w 130"/>
              <a:gd name="T11" fmla="*/ 2147483646 h 61"/>
              <a:gd name="T12" fmla="*/ 2147483646 w 130"/>
              <a:gd name="T13" fmla="*/ 2147483646 h 61"/>
              <a:gd name="T14" fmla="*/ 2147483646 w 130"/>
              <a:gd name="T15" fmla="*/ 2147483646 h 61"/>
              <a:gd name="T16" fmla="*/ 2147483646 w 130"/>
              <a:gd name="T17" fmla="*/ 2147483646 h 61"/>
              <a:gd name="T18" fmla="*/ 2147483646 w 130"/>
              <a:gd name="T19" fmla="*/ 2147483646 h 61"/>
              <a:gd name="T20" fmla="*/ 2147483646 w 130"/>
              <a:gd name="T21" fmla="*/ 2147483646 h 61"/>
              <a:gd name="T22" fmla="*/ 2147483646 w 130"/>
              <a:gd name="T23" fmla="*/ 2147483646 h 61"/>
              <a:gd name="T24" fmla="*/ 2147483646 w 130"/>
              <a:gd name="T25" fmla="*/ 2147483646 h 61"/>
              <a:gd name="T26" fmla="*/ 2147483646 w 130"/>
              <a:gd name="T27" fmla="*/ 2147483646 h 61"/>
              <a:gd name="T28" fmla="*/ 2147483646 w 130"/>
              <a:gd name="T29" fmla="*/ 0 h 61"/>
              <a:gd name="T30" fmla="*/ 2147483646 w 130"/>
              <a:gd name="T31" fmla="*/ 0 h 61"/>
              <a:gd name="T32" fmla="*/ 2147483646 w 130"/>
              <a:gd name="T33" fmla="*/ 2147483646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1">
                <a:moveTo>
                  <a:pt x="3" y="53"/>
                </a:moveTo>
                <a:lnTo>
                  <a:pt x="3" y="53"/>
                </a:lnTo>
                <a:lnTo>
                  <a:pt x="0" y="56"/>
                </a:lnTo>
                <a:lnTo>
                  <a:pt x="0" y="59"/>
                </a:lnTo>
                <a:lnTo>
                  <a:pt x="3" y="61"/>
                </a:lnTo>
                <a:lnTo>
                  <a:pt x="6" y="61"/>
                </a:lnTo>
                <a:lnTo>
                  <a:pt x="128" y="8"/>
                </a:lnTo>
                <a:lnTo>
                  <a:pt x="130" y="6"/>
                </a:lnTo>
                <a:lnTo>
                  <a:pt x="130" y="3"/>
                </a:lnTo>
                <a:lnTo>
                  <a:pt x="128" y="0"/>
                </a:lnTo>
                <a:lnTo>
                  <a:pt x="125" y="0"/>
                </a:lnTo>
                <a:lnTo>
                  <a:pt x="3" y="53"/>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0" name="Freeform 248"/>
          <p:cNvSpPr/>
          <p:nvPr userDrawn="1"/>
        </p:nvSpPr>
        <p:spPr bwMode="auto">
          <a:xfrm>
            <a:off x="3081338" y="4274345"/>
            <a:ext cx="219075" cy="41672"/>
          </a:xfrm>
          <a:custGeom>
            <a:avLst/>
            <a:gdLst>
              <a:gd name="T0" fmla="*/ 2147483646 w 138"/>
              <a:gd name="T1" fmla="*/ 2147483646 h 35"/>
              <a:gd name="T2" fmla="*/ 2147483646 w 138"/>
              <a:gd name="T3" fmla="*/ 2147483646 h 35"/>
              <a:gd name="T4" fmla="*/ 0 w 138"/>
              <a:gd name="T5" fmla="*/ 2147483646 h 35"/>
              <a:gd name="T6" fmla="*/ 0 w 138"/>
              <a:gd name="T7" fmla="*/ 2147483646 h 35"/>
              <a:gd name="T8" fmla="*/ 0 w 138"/>
              <a:gd name="T9" fmla="*/ 2147483646 h 35"/>
              <a:gd name="T10" fmla="*/ 0 w 138"/>
              <a:gd name="T11" fmla="*/ 2147483646 h 35"/>
              <a:gd name="T12" fmla="*/ 2147483646 w 138"/>
              <a:gd name="T13" fmla="*/ 2147483646 h 35"/>
              <a:gd name="T14" fmla="*/ 2147483646 w 138"/>
              <a:gd name="T15" fmla="*/ 2147483646 h 35"/>
              <a:gd name="T16" fmla="*/ 2147483646 w 138"/>
              <a:gd name="T17" fmla="*/ 2147483646 h 35"/>
              <a:gd name="T18" fmla="*/ 2147483646 w 138"/>
              <a:gd name="T19" fmla="*/ 2147483646 h 35"/>
              <a:gd name="T20" fmla="*/ 2147483646 w 138"/>
              <a:gd name="T21" fmla="*/ 2147483646 h 35"/>
              <a:gd name="T22" fmla="*/ 2147483646 w 138"/>
              <a:gd name="T23" fmla="*/ 2147483646 h 35"/>
              <a:gd name="T24" fmla="*/ 2147483646 w 138"/>
              <a:gd name="T25" fmla="*/ 2147483646 h 35"/>
              <a:gd name="T26" fmla="*/ 2147483646 w 138"/>
              <a:gd name="T27" fmla="*/ 2147483646 h 35"/>
              <a:gd name="T28" fmla="*/ 2147483646 w 138"/>
              <a:gd name="T29" fmla="*/ 2147483646 h 35"/>
              <a:gd name="T30" fmla="*/ 2147483646 w 138"/>
              <a:gd name="T31" fmla="*/ 0 h 35"/>
              <a:gd name="T32" fmla="*/ 2147483646 w 138"/>
              <a:gd name="T33" fmla="*/ 2147483646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8" h="35">
                <a:moveTo>
                  <a:pt x="3" y="26"/>
                </a:moveTo>
                <a:lnTo>
                  <a:pt x="3" y="26"/>
                </a:lnTo>
                <a:lnTo>
                  <a:pt x="0" y="29"/>
                </a:lnTo>
                <a:lnTo>
                  <a:pt x="0" y="32"/>
                </a:lnTo>
                <a:lnTo>
                  <a:pt x="2" y="35"/>
                </a:lnTo>
                <a:lnTo>
                  <a:pt x="5" y="35"/>
                </a:lnTo>
                <a:lnTo>
                  <a:pt x="135" y="10"/>
                </a:lnTo>
                <a:lnTo>
                  <a:pt x="138" y="8"/>
                </a:lnTo>
                <a:lnTo>
                  <a:pt x="138" y="5"/>
                </a:lnTo>
                <a:lnTo>
                  <a:pt x="137" y="2"/>
                </a:lnTo>
                <a:lnTo>
                  <a:pt x="133" y="0"/>
                </a:lnTo>
                <a:lnTo>
                  <a:pt x="3" y="2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1" name="Freeform 249"/>
          <p:cNvSpPr/>
          <p:nvPr userDrawn="1"/>
        </p:nvSpPr>
        <p:spPr bwMode="auto">
          <a:xfrm>
            <a:off x="3065463" y="4324351"/>
            <a:ext cx="222250" cy="22622"/>
          </a:xfrm>
          <a:custGeom>
            <a:avLst/>
            <a:gdLst>
              <a:gd name="T0" fmla="*/ 2147483646 w 140"/>
              <a:gd name="T1" fmla="*/ 0 h 19"/>
              <a:gd name="T2" fmla="*/ 2147483646 w 140"/>
              <a:gd name="T3" fmla="*/ 0 h 19"/>
              <a:gd name="T4" fmla="*/ 2147483646 w 140"/>
              <a:gd name="T5" fmla="*/ 2147483646 h 19"/>
              <a:gd name="T6" fmla="*/ 0 w 140"/>
              <a:gd name="T7" fmla="*/ 2147483646 h 19"/>
              <a:gd name="T8" fmla="*/ 0 w 140"/>
              <a:gd name="T9" fmla="*/ 2147483646 h 19"/>
              <a:gd name="T10" fmla="*/ 0 w 140"/>
              <a:gd name="T11" fmla="*/ 2147483646 h 19"/>
              <a:gd name="T12" fmla="*/ 2147483646 w 140"/>
              <a:gd name="T13" fmla="*/ 2147483646 h 19"/>
              <a:gd name="T14" fmla="*/ 2147483646 w 140"/>
              <a:gd name="T15" fmla="*/ 2147483646 h 19"/>
              <a:gd name="T16" fmla="*/ 2147483646 w 140"/>
              <a:gd name="T17" fmla="*/ 2147483646 h 19"/>
              <a:gd name="T18" fmla="*/ 2147483646 w 140"/>
              <a:gd name="T19" fmla="*/ 2147483646 h 19"/>
              <a:gd name="T20" fmla="*/ 2147483646 w 140"/>
              <a:gd name="T21" fmla="*/ 2147483646 h 19"/>
              <a:gd name="T22" fmla="*/ 2147483646 w 140"/>
              <a:gd name="T23" fmla="*/ 2147483646 h 19"/>
              <a:gd name="T24" fmla="*/ 2147483646 w 140"/>
              <a:gd name="T25" fmla="*/ 2147483646 h 19"/>
              <a:gd name="T26" fmla="*/ 2147483646 w 140"/>
              <a:gd name="T27" fmla="*/ 2147483646 h 19"/>
              <a:gd name="T28" fmla="*/ 2147483646 w 140"/>
              <a:gd name="T29" fmla="*/ 2147483646 h 19"/>
              <a:gd name="T30" fmla="*/ 2147483646 w 140"/>
              <a:gd name="T31" fmla="*/ 2147483646 h 19"/>
              <a:gd name="T32" fmla="*/ 2147483646 w 140"/>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19">
                <a:moveTo>
                  <a:pt x="5" y="0"/>
                </a:moveTo>
                <a:lnTo>
                  <a:pt x="5" y="0"/>
                </a:lnTo>
                <a:lnTo>
                  <a:pt x="2" y="1"/>
                </a:lnTo>
                <a:lnTo>
                  <a:pt x="0" y="5"/>
                </a:lnTo>
                <a:lnTo>
                  <a:pt x="2" y="8"/>
                </a:lnTo>
                <a:lnTo>
                  <a:pt x="5" y="10"/>
                </a:lnTo>
                <a:lnTo>
                  <a:pt x="135" y="19"/>
                </a:lnTo>
                <a:lnTo>
                  <a:pt x="139" y="18"/>
                </a:lnTo>
                <a:lnTo>
                  <a:pt x="140" y="14"/>
                </a:lnTo>
                <a:lnTo>
                  <a:pt x="139" y="11"/>
                </a:lnTo>
                <a:lnTo>
                  <a:pt x="135" y="10"/>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2" name="Freeform 250"/>
          <p:cNvSpPr/>
          <p:nvPr userDrawn="1"/>
        </p:nvSpPr>
        <p:spPr bwMode="auto">
          <a:xfrm>
            <a:off x="2994026" y="4063605"/>
            <a:ext cx="20638" cy="169069"/>
          </a:xfrm>
          <a:custGeom>
            <a:avLst/>
            <a:gdLst>
              <a:gd name="T0" fmla="*/ 0 w 13"/>
              <a:gd name="T1" fmla="*/ 2147483646 h 142"/>
              <a:gd name="T2" fmla="*/ 0 w 13"/>
              <a:gd name="T3" fmla="*/ 2147483646 h 142"/>
              <a:gd name="T4" fmla="*/ 2147483646 w 13"/>
              <a:gd name="T5" fmla="*/ 2147483646 h 142"/>
              <a:gd name="T6" fmla="*/ 2147483646 w 13"/>
              <a:gd name="T7" fmla="*/ 2147483646 h 142"/>
              <a:gd name="T8" fmla="*/ 2147483646 w 13"/>
              <a:gd name="T9" fmla="*/ 2147483646 h 142"/>
              <a:gd name="T10" fmla="*/ 2147483646 w 13"/>
              <a:gd name="T11" fmla="*/ 2147483646 h 142"/>
              <a:gd name="T12" fmla="*/ 2147483646 w 13"/>
              <a:gd name="T13" fmla="*/ 2147483646 h 142"/>
              <a:gd name="T14" fmla="*/ 2147483646 w 13"/>
              <a:gd name="T15" fmla="*/ 2147483646 h 142"/>
              <a:gd name="T16" fmla="*/ 2147483646 w 13"/>
              <a:gd name="T17" fmla="*/ 2147483646 h 142"/>
              <a:gd name="T18" fmla="*/ 2147483646 w 13"/>
              <a:gd name="T19" fmla="*/ 2147483646 h 142"/>
              <a:gd name="T20" fmla="*/ 2147483646 w 13"/>
              <a:gd name="T21" fmla="*/ 2147483646 h 142"/>
              <a:gd name="T22" fmla="*/ 2147483646 w 13"/>
              <a:gd name="T23" fmla="*/ 0 h 142"/>
              <a:gd name="T24" fmla="*/ 2147483646 w 13"/>
              <a:gd name="T25" fmla="*/ 0 h 142"/>
              <a:gd name="T26" fmla="*/ 2147483646 w 13"/>
              <a:gd name="T27" fmla="*/ 0 h 142"/>
              <a:gd name="T28" fmla="*/ 2147483646 w 13"/>
              <a:gd name="T29" fmla="*/ 2147483646 h 142"/>
              <a:gd name="T30" fmla="*/ 2147483646 w 13"/>
              <a:gd name="T31" fmla="*/ 2147483646 h 142"/>
              <a:gd name="T32" fmla="*/ 0 w 13"/>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 h="142">
                <a:moveTo>
                  <a:pt x="0" y="137"/>
                </a:moveTo>
                <a:lnTo>
                  <a:pt x="0" y="137"/>
                </a:lnTo>
                <a:lnTo>
                  <a:pt x="2" y="140"/>
                </a:lnTo>
                <a:lnTo>
                  <a:pt x="5" y="142"/>
                </a:lnTo>
                <a:lnTo>
                  <a:pt x="8" y="140"/>
                </a:lnTo>
                <a:lnTo>
                  <a:pt x="10" y="138"/>
                </a:lnTo>
                <a:lnTo>
                  <a:pt x="13" y="5"/>
                </a:lnTo>
                <a:lnTo>
                  <a:pt x="13" y="2"/>
                </a:lnTo>
                <a:lnTo>
                  <a:pt x="10" y="0"/>
                </a:lnTo>
                <a:lnTo>
                  <a:pt x="7" y="2"/>
                </a:lnTo>
                <a:lnTo>
                  <a:pt x="5" y="5"/>
                </a:lnTo>
                <a:lnTo>
                  <a:pt x="0"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3" name="Freeform 251"/>
          <p:cNvSpPr/>
          <p:nvPr userDrawn="1"/>
        </p:nvSpPr>
        <p:spPr bwMode="auto">
          <a:xfrm>
            <a:off x="2930525" y="4073128"/>
            <a:ext cx="46038" cy="166688"/>
          </a:xfrm>
          <a:custGeom>
            <a:avLst/>
            <a:gdLst>
              <a:gd name="T0" fmla="*/ 2147483646 w 29"/>
              <a:gd name="T1" fmla="*/ 2147483646 h 140"/>
              <a:gd name="T2" fmla="*/ 2147483646 w 29"/>
              <a:gd name="T3" fmla="*/ 2147483646 h 140"/>
              <a:gd name="T4" fmla="*/ 2147483646 w 29"/>
              <a:gd name="T5" fmla="*/ 2147483646 h 140"/>
              <a:gd name="T6" fmla="*/ 2147483646 w 29"/>
              <a:gd name="T7" fmla="*/ 2147483646 h 140"/>
              <a:gd name="T8" fmla="*/ 2147483646 w 29"/>
              <a:gd name="T9" fmla="*/ 2147483646 h 140"/>
              <a:gd name="T10" fmla="*/ 2147483646 w 29"/>
              <a:gd name="T11" fmla="*/ 2147483646 h 140"/>
              <a:gd name="T12" fmla="*/ 2147483646 w 29"/>
              <a:gd name="T13" fmla="*/ 2147483646 h 140"/>
              <a:gd name="T14" fmla="*/ 2147483646 w 29"/>
              <a:gd name="T15" fmla="*/ 2147483646 h 140"/>
              <a:gd name="T16" fmla="*/ 2147483646 w 29"/>
              <a:gd name="T17" fmla="*/ 2147483646 h 140"/>
              <a:gd name="T18" fmla="*/ 2147483646 w 29"/>
              <a:gd name="T19" fmla="*/ 2147483646 h 140"/>
              <a:gd name="T20" fmla="*/ 2147483646 w 29"/>
              <a:gd name="T21" fmla="*/ 0 h 140"/>
              <a:gd name="T22" fmla="*/ 2147483646 w 29"/>
              <a:gd name="T23" fmla="*/ 0 h 140"/>
              <a:gd name="T24" fmla="*/ 2147483646 w 29"/>
              <a:gd name="T25" fmla="*/ 0 h 140"/>
              <a:gd name="T26" fmla="*/ 2147483646 w 29"/>
              <a:gd name="T27" fmla="*/ 0 h 140"/>
              <a:gd name="T28" fmla="*/ 0 w 29"/>
              <a:gd name="T29" fmla="*/ 2147483646 h 140"/>
              <a:gd name="T30" fmla="*/ 0 w 29"/>
              <a:gd name="T31" fmla="*/ 2147483646 h 140"/>
              <a:gd name="T32" fmla="*/ 2147483646 w 29"/>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40">
                <a:moveTo>
                  <a:pt x="19" y="137"/>
                </a:moveTo>
                <a:lnTo>
                  <a:pt x="19" y="137"/>
                </a:lnTo>
                <a:lnTo>
                  <a:pt x="21" y="140"/>
                </a:lnTo>
                <a:lnTo>
                  <a:pt x="24" y="140"/>
                </a:lnTo>
                <a:lnTo>
                  <a:pt x="27" y="139"/>
                </a:lnTo>
                <a:lnTo>
                  <a:pt x="29" y="135"/>
                </a:lnTo>
                <a:lnTo>
                  <a:pt x="8" y="3"/>
                </a:lnTo>
                <a:lnTo>
                  <a:pt x="6" y="0"/>
                </a:lnTo>
                <a:lnTo>
                  <a:pt x="3" y="0"/>
                </a:lnTo>
                <a:lnTo>
                  <a:pt x="0" y="2"/>
                </a:lnTo>
                <a:lnTo>
                  <a:pt x="0" y="5"/>
                </a:lnTo>
                <a:lnTo>
                  <a:pt x="19"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4" name="Freeform 252"/>
          <p:cNvSpPr/>
          <p:nvPr userDrawn="1"/>
        </p:nvSpPr>
        <p:spPr bwMode="auto">
          <a:xfrm>
            <a:off x="2863851" y="4100512"/>
            <a:ext cx="92075" cy="157163"/>
          </a:xfrm>
          <a:custGeom>
            <a:avLst/>
            <a:gdLst>
              <a:gd name="T0" fmla="*/ 2147483646 w 58"/>
              <a:gd name="T1" fmla="*/ 2147483646 h 132"/>
              <a:gd name="T2" fmla="*/ 2147483646 w 58"/>
              <a:gd name="T3" fmla="*/ 2147483646 h 132"/>
              <a:gd name="T4" fmla="*/ 2147483646 w 58"/>
              <a:gd name="T5" fmla="*/ 2147483646 h 132"/>
              <a:gd name="T6" fmla="*/ 2147483646 w 58"/>
              <a:gd name="T7" fmla="*/ 2147483646 h 132"/>
              <a:gd name="T8" fmla="*/ 2147483646 w 58"/>
              <a:gd name="T9" fmla="*/ 2147483646 h 132"/>
              <a:gd name="T10" fmla="*/ 2147483646 w 58"/>
              <a:gd name="T11" fmla="*/ 2147483646 h 132"/>
              <a:gd name="T12" fmla="*/ 2147483646 w 58"/>
              <a:gd name="T13" fmla="*/ 2147483646 h 132"/>
              <a:gd name="T14" fmla="*/ 2147483646 w 58"/>
              <a:gd name="T15" fmla="*/ 2147483646 h 132"/>
              <a:gd name="T16" fmla="*/ 2147483646 w 58"/>
              <a:gd name="T17" fmla="*/ 2147483646 h 132"/>
              <a:gd name="T18" fmla="*/ 2147483646 w 58"/>
              <a:gd name="T19" fmla="*/ 2147483646 h 132"/>
              <a:gd name="T20" fmla="*/ 2147483646 w 58"/>
              <a:gd name="T21" fmla="*/ 0 h 132"/>
              <a:gd name="T22" fmla="*/ 2147483646 w 58"/>
              <a:gd name="T23" fmla="*/ 0 h 132"/>
              <a:gd name="T24" fmla="*/ 2147483646 w 58"/>
              <a:gd name="T25" fmla="*/ 0 h 132"/>
              <a:gd name="T26" fmla="*/ 2147483646 w 58"/>
              <a:gd name="T27" fmla="*/ 0 h 132"/>
              <a:gd name="T28" fmla="*/ 0 w 58"/>
              <a:gd name="T29" fmla="*/ 2147483646 h 132"/>
              <a:gd name="T30" fmla="*/ 0 w 58"/>
              <a:gd name="T31" fmla="*/ 2147483646 h 132"/>
              <a:gd name="T32" fmla="*/ 2147483646 w 58"/>
              <a:gd name="T33" fmla="*/ 2147483646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132">
                <a:moveTo>
                  <a:pt x="50" y="128"/>
                </a:moveTo>
                <a:lnTo>
                  <a:pt x="50" y="128"/>
                </a:lnTo>
                <a:lnTo>
                  <a:pt x="52" y="132"/>
                </a:lnTo>
                <a:lnTo>
                  <a:pt x="57" y="132"/>
                </a:lnTo>
                <a:lnTo>
                  <a:pt x="58" y="128"/>
                </a:lnTo>
                <a:lnTo>
                  <a:pt x="58" y="125"/>
                </a:lnTo>
                <a:lnTo>
                  <a:pt x="8" y="3"/>
                </a:lnTo>
                <a:lnTo>
                  <a:pt x="5" y="0"/>
                </a:lnTo>
                <a:lnTo>
                  <a:pt x="2" y="0"/>
                </a:lnTo>
                <a:lnTo>
                  <a:pt x="0" y="3"/>
                </a:lnTo>
                <a:lnTo>
                  <a:pt x="0" y="6"/>
                </a:lnTo>
                <a:lnTo>
                  <a:pt x="50" y="12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5" name="Freeform 253"/>
          <p:cNvSpPr/>
          <p:nvPr userDrawn="1"/>
        </p:nvSpPr>
        <p:spPr bwMode="auto">
          <a:xfrm>
            <a:off x="2813050" y="4135041"/>
            <a:ext cx="133350" cy="141684"/>
          </a:xfrm>
          <a:custGeom>
            <a:avLst/>
            <a:gdLst>
              <a:gd name="T0" fmla="*/ 2147483646 w 84"/>
              <a:gd name="T1" fmla="*/ 2147483646 h 119"/>
              <a:gd name="T2" fmla="*/ 2147483646 w 84"/>
              <a:gd name="T3" fmla="*/ 2147483646 h 119"/>
              <a:gd name="T4" fmla="*/ 2147483646 w 84"/>
              <a:gd name="T5" fmla="*/ 2147483646 h 119"/>
              <a:gd name="T6" fmla="*/ 2147483646 w 84"/>
              <a:gd name="T7" fmla="*/ 2147483646 h 119"/>
              <a:gd name="T8" fmla="*/ 2147483646 w 84"/>
              <a:gd name="T9" fmla="*/ 2147483646 h 119"/>
              <a:gd name="T10" fmla="*/ 2147483646 w 84"/>
              <a:gd name="T11" fmla="*/ 2147483646 h 119"/>
              <a:gd name="T12" fmla="*/ 2147483646 w 84"/>
              <a:gd name="T13" fmla="*/ 2147483646 h 119"/>
              <a:gd name="T14" fmla="*/ 2147483646 w 84"/>
              <a:gd name="T15" fmla="*/ 2147483646 h 119"/>
              <a:gd name="T16" fmla="*/ 2147483646 w 84"/>
              <a:gd name="T17" fmla="*/ 2147483646 h 119"/>
              <a:gd name="T18" fmla="*/ 2147483646 w 84"/>
              <a:gd name="T19" fmla="*/ 2147483646 h 119"/>
              <a:gd name="T20" fmla="*/ 2147483646 w 84"/>
              <a:gd name="T21" fmla="*/ 0 h 119"/>
              <a:gd name="T22" fmla="*/ 2147483646 w 84"/>
              <a:gd name="T23" fmla="*/ 0 h 119"/>
              <a:gd name="T24" fmla="*/ 2147483646 w 84"/>
              <a:gd name="T25" fmla="*/ 0 h 119"/>
              <a:gd name="T26" fmla="*/ 2147483646 w 84"/>
              <a:gd name="T27" fmla="*/ 0 h 119"/>
              <a:gd name="T28" fmla="*/ 0 w 84"/>
              <a:gd name="T29" fmla="*/ 2147483646 h 119"/>
              <a:gd name="T30" fmla="*/ 0 w 84"/>
              <a:gd name="T31" fmla="*/ 2147483646 h 119"/>
              <a:gd name="T32" fmla="*/ 2147483646 w 84"/>
              <a:gd name="T33" fmla="*/ 214748364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4" h="119">
                <a:moveTo>
                  <a:pt x="76" y="115"/>
                </a:moveTo>
                <a:lnTo>
                  <a:pt x="76" y="115"/>
                </a:lnTo>
                <a:lnTo>
                  <a:pt x="79" y="119"/>
                </a:lnTo>
                <a:lnTo>
                  <a:pt x="82" y="117"/>
                </a:lnTo>
                <a:lnTo>
                  <a:pt x="84" y="114"/>
                </a:lnTo>
                <a:lnTo>
                  <a:pt x="84" y="111"/>
                </a:lnTo>
                <a:lnTo>
                  <a:pt x="8" y="1"/>
                </a:lnTo>
                <a:lnTo>
                  <a:pt x="5" y="0"/>
                </a:lnTo>
                <a:lnTo>
                  <a:pt x="2" y="0"/>
                </a:lnTo>
                <a:lnTo>
                  <a:pt x="0" y="3"/>
                </a:lnTo>
                <a:lnTo>
                  <a:pt x="0" y="6"/>
                </a:lnTo>
                <a:lnTo>
                  <a:pt x="76" y="11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6" name="Freeform 254"/>
          <p:cNvSpPr/>
          <p:nvPr userDrawn="1"/>
        </p:nvSpPr>
        <p:spPr bwMode="auto">
          <a:xfrm>
            <a:off x="1411288" y="3870722"/>
            <a:ext cx="163512" cy="122634"/>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2147483646 w 103"/>
              <a:gd name="T13" fmla="*/ 2147483646 h 103"/>
              <a:gd name="T14" fmla="*/ 2147483646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0 w 103"/>
              <a:gd name="T41" fmla="*/ 2147483646 h 103"/>
              <a:gd name="T42" fmla="*/ 0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0 h 103"/>
              <a:gd name="T60" fmla="*/ 2147483646 w 103"/>
              <a:gd name="T61" fmla="*/ 0 h 103"/>
              <a:gd name="T62" fmla="*/ 2147483646 w 103"/>
              <a:gd name="T63" fmla="*/ 2147483646 h 103"/>
              <a:gd name="T64" fmla="*/ 2147483646 w 103"/>
              <a:gd name="T65" fmla="*/ 2147483646 h 103"/>
              <a:gd name="T66" fmla="*/ 2147483646 w 103"/>
              <a:gd name="T67" fmla="*/ 2147483646 h 103"/>
              <a:gd name="T68" fmla="*/ 2147483646 w 103"/>
              <a:gd name="T69" fmla="*/ 2147483646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100" y="34"/>
                </a:moveTo>
                <a:lnTo>
                  <a:pt x="100" y="34"/>
                </a:lnTo>
                <a:lnTo>
                  <a:pt x="102" y="45"/>
                </a:lnTo>
                <a:lnTo>
                  <a:pt x="103" y="55"/>
                </a:lnTo>
                <a:lnTo>
                  <a:pt x="102" y="64"/>
                </a:lnTo>
                <a:lnTo>
                  <a:pt x="97" y="74"/>
                </a:lnTo>
                <a:lnTo>
                  <a:pt x="92" y="82"/>
                </a:lnTo>
                <a:lnTo>
                  <a:pt x="85" y="90"/>
                </a:lnTo>
                <a:lnTo>
                  <a:pt x="77" y="95"/>
                </a:lnTo>
                <a:lnTo>
                  <a:pt x="68" y="100"/>
                </a:lnTo>
                <a:lnTo>
                  <a:pt x="58" y="103"/>
                </a:lnTo>
                <a:lnTo>
                  <a:pt x="48" y="103"/>
                </a:lnTo>
                <a:lnTo>
                  <a:pt x="39" y="101"/>
                </a:lnTo>
                <a:lnTo>
                  <a:pt x="29" y="98"/>
                </a:lnTo>
                <a:lnTo>
                  <a:pt x="21" y="93"/>
                </a:lnTo>
                <a:lnTo>
                  <a:pt x="13" y="85"/>
                </a:lnTo>
                <a:lnTo>
                  <a:pt x="7" y="77"/>
                </a:lnTo>
                <a:lnTo>
                  <a:pt x="3" y="69"/>
                </a:lnTo>
                <a:lnTo>
                  <a:pt x="0" y="58"/>
                </a:lnTo>
                <a:lnTo>
                  <a:pt x="0" y="48"/>
                </a:lnTo>
                <a:lnTo>
                  <a:pt x="2" y="38"/>
                </a:lnTo>
                <a:lnTo>
                  <a:pt x="5" y="29"/>
                </a:lnTo>
                <a:lnTo>
                  <a:pt x="10" y="21"/>
                </a:lnTo>
                <a:lnTo>
                  <a:pt x="16" y="13"/>
                </a:lnTo>
                <a:lnTo>
                  <a:pt x="24" y="8"/>
                </a:lnTo>
                <a:lnTo>
                  <a:pt x="34" y="3"/>
                </a:lnTo>
                <a:lnTo>
                  <a:pt x="44" y="0"/>
                </a:lnTo>
                <a:lnTo>
                  <a:pt x="55" y="0"/>
                </a:lnTo>
                <a:lnTo>
                  <a:pt x="65" y="1"/>
                </a:lnTo>
                <a:lnTo>
                  <a:pt x="73" y="5"/>
                </a:lnTo>
                <a:lnTo>
                  <a:pt x="82" y="10"/>
                </a:lnTo>
                <a:lnTo>
                  <a:pt x="89" y="18"/>
                </a:lnTo>
                <a:lnTo>
                  <a:pt x="95" y="26"/>
                </a:lnTo>
                <a:lnTo>
                  <a:pt x="100" y="3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7" name="Freeform 255"/>
          <p:cNvSpPr/>
          <p:nvPr userDrawn="1"/>
        </p:nvSpPr>
        <p:spPr bwMode="auto">
          <a:xfrm>
            <a:off x="1552576" y="4136231"/>
            <a:ext cx="101600" cy="77391"/>
          </a:xfrm>
          <a:custGeom>
            <a:avLst/>
            <a:gdLst>
              <a:gd name="T0" fmla="*/ 2147483646 w 64"/>
              <a:gd name="T1" fmla="*/ 2147483646 h 65"/>
              <a:gd name="T2" fmla="*/ 2147483646 w 64"/>
              <a:gd name="T3" fmla="*/ 2147483646 h 65"/>
              <a:gd name="T4" fmla="*/ 2147483646 w 64"/>
              <a:gd name="T5" fmla="*/ 2147483646 h 65"/>
              <a:gd name="T6" fmla="*/ 2147483646 w 64"/>
              <a:gd name="T7" fmla="*/ 2147483646 h 65"/>
              <a:gd name="T8" fmla="*/ 2147483646 w 64"/>
              <a:gd name="T9" fmla="*/ 2147483646 h 65"/>
              <a:gd name="T10" fmla="*/ 2147483646 w 64"/>
              <a:gd name="T11" fmla="*/ 2147483646 h 65"/>
              <a:gd name="T12" fmla="*/ 2147483646 w 64"/>
              <a:gd name="T13" fmla="*/ 2147483646 h 65"/>
              <a:gd name="T14" fmla="*/ 2147483646 w 64"/>
              <a:gd name="T15" fmla="*/ 2147483646 h 65"/>
              <a:gd name="T16" fmla="*/ 2147483646 w 64"/>
              <a:gd name="T17" fmla="*/ 2147483646 h 65"/>
              <a:gd name="T18" fmla="*/ 2147483646 w 64"/>
              <a:gd name="T19" fmla="*/ 2147483646 h 65"/>
              <a:gd name="T20" fmla="*/ 2147483646 w 64"/>
              <a:gd name="T21" fmla="*/ 2147483646 h 65"/>
              <a:gd name="T22" fmla="*/ 2147483646 w 64"/>
              <a:gd name="T23" fmla="*/ 2147483646 h 65"/>
              <a:gd name="T24" fmla="*/ 2147483646 w 64"/>
              <a:gd name="T25" fmla="*/ 2147483646 h 65"/>
              <a:gd name="T26" fmla="*/ 2147483646 w 64"/>
              <a:gd name="T27" fmla="*/ 2147483646 h 65"/>
              <a:gd name="T28" fmla="*/ 2147483646 w 64"/>
              <a:gd name="T29" fmla="*/ 2147483646 h 65"/>
              <a:gd name="T30" fmla="*/ 2147483646 w 64"/>
              <a:gd name="T31" fmla="*/ 2147483646 h 65"/>
              <a:gd name="T32" fmla="*/ 2147483646 w 64"/>
              <a:gd name="T33" fmla="*/ 2147483646 h 65"/>
              <a:gd name="T34" fmla="*/ 2147483646 w 64"/>
              <a:gd name="T35" fmla="*/ 2147483646 h 65"/>
              <a:gd name="T36" fmla="*/ 2147483646 w 64"/>
              <a:gd name="T37" fmla="*/ 2147483646 h 65"/>
              <a:gd name="T38" fmla="*/ 2147483646 w 64"/>
              <a:gd name="T39" fmla="*/ 2147483646 h 65"/>
              <a:gd name="T40" fmla="*/ 0 w 64"/>
              <a:gd name="T41" fmla="*/ 2147483646 h 65"/>
              <a:gd name="T42" fmla="*/ 0 w 64"/>
              <a:gd name="T43" fmla="*/ 2147483646 h 65"/>
              <a:gd name="T44" fmla="*/ 2147483646 w 64"/>
              <a:gd name="T45" fmla="*/ 2147483646 h 65"/>
              <a:gd name="T46" fmla="*/ 2147483646 w 64"/>
              <a:gd name="T47" fmla="*/ 2147483646 h 65"/>
              <a:gd name="T48" fmla="*/ 2147483646 w 64"/>
              <a:gd name="T49" fmla="*/ 2147483646 h 65"/>
              <a:gd name="T50" fmla="*/ 2147483646 w 64"/>
              <a:gd name="T51" fmla="*/ 2147483646 h 65"/>
              <a:gd name="T52" fmla="*/ 2147483646 w 64"/>
              <a:gd name="T53" fmla="*/ 2147483646 h 65"/>
              <a:gd name="T54" fmla="*/ 2147483646 w 64"/>
              <a:gd name="T55" fmla="*/ 2147483646 h 65"/>
              <a:gd name="T56" fmla="*/ 2147483646 w 64"/>
              <a:gd name="T57" fmla="*/ 2147483646 h 65"/>
              <a:gd name="T58" fmla="*/ 2147483646 w 64"/>
              <a:gd name="T59" fmla="*/ 0 h 65"/>
              <a:gd name="T60" fmla="*/ 2147483646 w 64"/>
              <a:gd name="T61" fmla="*/ 0 h 65"/>
              <a:gd name="T62" fmla="*/ 2147483646 w 64"/>
              <a:gd name="T63" fmla="*/ 0 h 65"/>
              <a:gd name="T64" fmla="*/ 2147483646 w 64"/>
              <a:gd name="T65" fmla="*/ 2147483646 h 65"/>
              <a:gd name="T66" fmla="*/ 2147483646 w 64"/>
              <a:gd name="T67" fmla="*/ 2147483646 h 65"/>
              <a:gd name="T68" fmla="*/ 2147483646 w 64"/>
              <a:gd name="T69" fmla="*/ 2147483646 h 65"/>
              <a:gd name="T70" fmla="*/ 2147483646 w 64"/>
              <a:gd name="T71" fmla="*/ 2147483646 h 65"/>
              <a:gd name="T72" fmla="*/ 2147483646 w 64"/>
              <a:gd name="T73" fmla="*/ 2147483646 h 65"/>
              <a:gd name="T74" fmla="*/ 2147483646 w 64"/>
              <a:gd name="T75" fmla="*/ 2147483646 h 6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5">
                <a:moveTo>
                  <a:pt x="62" y="21"/>
                </a:moveTo>
                <a:lnTo>
                  <a:pt x="62" y="21"/>
                </a:lnTo>
                <a:lnTo>
                  <a:pt x="64" y="28"/>
                </a:lnTo>
                <a:lnTo>
                  <a:pt x="64" y="34"/>
                </a:lnTo>
                <a:lnTo>
                  <a:pt x="64" y="41"/>
                </a:lnTo>
                <a:lnTo>
                  <a:pt x="61" y="45"/>
                </a:lnTo>
                <a:lnTo>
                  <a:pt x="58" y="52"/>
                </a:lnTo>
                <a:lnTo>
                  <a:pt x="54" y="57"/>
                </a:lnTo>
                <a:lnTo>
                  <a:pt x="50" y="60"/>
                </a:lnTo>
                <a:lnTo>
                  <a:pt x="43" y="63"/>
                </a:lnTo>
                <a:lnTo>
                  <a:pt x="37" y="65"/>
                </a:lnTo>
                <a:lnTo>
                  <a:pt x="30" y="65"/>
                </a:lnTo>
                <a:lnTo>
                  <a:pt x="24" y="63"/>
                </a:lnTo>
                <a:lnTo>
                  <a:pt x="17" y="61"/>
                </a:lnTo>
                <a:lnTo>
                  <a:pt x="13" y="58"/>
                </a:lnTo>
                <a:lnTo>
                  <a:pt x="8" y="53"/>
                </a:lnTo>
                <a:lnTo>
                  <a:pt x="5" y="49"/>
                </a:lnTo>
                <a:lnTo>
                  <a:pt x="1" y="42"/>
                </a:lnTo>
                <a:lnTo>
                  <a:pt x="0" y="36"/>
                </a:lnTo>
                <a:lnTo>
                  <a:pt x="0" y="29"/>
                </a:lnTo>
                <a:lnTo>
                  <a:pt x="1" y="24"/>
                </a:lnTo>
                <a:lnTo>
                  <a:pt x="3" y="18"/>
                </a:lnTo>
                <a:lnTo>
                  <a:pt x="6" y="13"/>
                </a:lnTo>
                <a:lnTo>
                  <a:pt x="11" y="8"/>
                </a:lnTo>
                <a:lnTo>
                  <a:pt x="16" y="4"/>
                </a:lnTo>
                <a:lnTo>
                  <a:pt x="22" y="2"/>
                </a:lnTo>
                <a:lnTo>
                  <a:pt x="27" y="0"/>
                </a:lnTo>
                <a:lnTo>
                  <a:pt x="33" y="0"/>
                </a:lnTo>
                <a:lnTo>
                  <a:pt x="40" y="0"/>
                </a:lnTo>
                <a:lnTo>
                  <a:pt x="46" y="4"/>
                </a:lnTo>
                <a:lnTo>
                  <a:pt x="51" y="7"/>
                </a:lnTo>
                <a:lnTo>
                  <a:pt x="56" y="10"/>
                </a:lnTo>
                <a:lnTo>
                  <a:pt x="61" y="15"/>
                </a:lnTo>
                <a:lnTo>
                  <a:pt x="62" y="2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8" name="Freeform 256"/>
          <p:cNvSpPr/>
          <p:nvPr userDrawn="1"/>
        </p:nvSpPr>
        <p:spPr bwMode="auto">
          <a:xfrm>
            <a:off x="1501776" y="3971926"/>
            <a:ext cx="96838" cy="173831"/>
          </a:xfrm>
          <a:custGeom>
            <a:avLst/>
            <a:gdLst>
              <a:gd name="T0" fmla="*/ 2147483646 w 61"/>
              <a:gd name="T1" fmla="*/ 2147483646 h 146"/>
              <a:gd name="T2" fmla="*/ 2147483646 w 61"/>
              <a:gd name="T3" fmla="*/ 2147483646 h 146"/>
              <a:gd name="T4" fmla="*/ 2147483646 w 61"/>
              <a:gd name="T5" fmla="*/ 2147483646 h 146"/>
              <a:gd name="T6" fmla="*/ 2147483646 w 61"/>
              <a:gd name="T7" fmla="*/ 2147483646 h 146"/>
              <a:gd name="T8" fmla="*/ 2147483646 w 61"/>
              <a:gd name="T9" fmla="*/ 2147483646 h 146"/>
              <a:gd name="T10" fmla="*/ 2147483646 w 61"/>
              <a:gd name="T11" fmla="*/ 2147483646 h 146"/>
              <a:gd name="T12" fmla="*/ 2147483646 w 61"/>
              <a:gd name="T13" fmla="*/ 2147483646 h 146"/>
              <a:gd name="T14" fmla="*/ 2147483646 w 61"/>
              <a:gd name="T15" fmla="*/ 2147483646 h 146"/>
              <a:gd name="T16" fmla="*/ 2147483646 w 61"/>
              <a:gd name="T17" fmla="*/ 2147483646 h 146"/>
              <a:gd name="T18" fmla="*/ 2147483646 w 61"/>
              <a:gd name="T19" fmla="*/ 2147483646 h 146"/>
              <a:gd name="T20" fmla="*/ 2147483646 w 61"/>
              <a:gd name="T21" fmla="*/ 2147483646 h 146"/>
              <a:gd name="T22" fmla="*/ 2147483646 w 61"/>
              <a:gd name="T23" fmla="*/ 2147483646 h 146"/>
              <a:gd name="T24" fmla="*/ 2147483646 w 61"/>
              <a:gd name="T25" fmla="*/ 2147483646 h 146"/>
              <a:gd name="T26" fmla="*/ 2147483646 w 61"/>
              <a:gd name="T27" fmla="*/ 2147483646 h 146"/>
              <a:gd name="T28" fmla="*/ 0 w 61"/>
              <a:gd name="T29" fmla="*/ 2147483646 h 146"/>
              <a:gd name="T30" fmla="*/ 2147483646 w 61"/>
              <a:gd name="T31" fmla="*/ 2147483646 h 146"/>
              <a:gd name="T32" fmla="*/ 2147483646 w 61"/>
              <a:gd name="T33" fmla="*/ 2147483646 h 146"/>
              <a:gd name="T34" fmla="*/ 2147483646 w 61"/>
              <a:gd name="T35" fmla="*/ 0 h 146"/>
              <a:gd name="T36" fmla="*/ 2147483646 w 61"/>
              <a:gd name="T37" fmla="*/ 0 h 146"/>
              <a:gd name="T38" fmla="*/ 2147483646 w 61"/>
              <a:gd name="T39" fmla="*/ 0 h 146"/>
              <a:gd name="T40" fmla="*/ 2147483646 w 61"/>
              <a:gd name="T41" fmla="*/ 0 h 146"/>
              <a:gd name="T42" fmla="*/ 2147483646 w 61"/>
              <a:gd name="T43" fmla="*/ 0 h 146"/>
              <a:gd name="T44" fmla="*/ 2147483646 w 61"/>
              <a:gd name="T45" fmla="*/ 2147483646 h 146"/>
              <a:gd name="T46" fmla="*/ 2147483646 w 61"/>
              <a:gd name="T47" fmla="*/ 2147483646 h 146"/>
              <a:gd name="T48" fmla="*/ 2147483646 w 61"/>
              <a:gd name="T49" fmla="*/ 2147483646 h 1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146">
                <a:moveTo>
                  <a:pt x="61" y="137"/>
                </a:moveTo>
                <a:lnTo>
                  <a:pt x="61" y="137"/>
                </a:lnTo>
                <a:lnTo>
                  <a:pt x="61" y="140"/>
                </a:lnTo>
                <a:lnTo>
                  <a:pt x="61" y="143"/>
                </a:lnTo>
                <a:lnTo>
                  <a:pt x="59" y="145"/>
                </a:lnTo>
                <a:lnTo>
                  <a:pt x="56" y="146"/>
                </a:lnTo>
                <a:lnTo>
                  <a:pt x="53" y="146"/>
                </a:lnTo>
                <a:lnTo>
                  <a:pt x="51" y="146"/>
                </a:lnTo>
                <a:lnTo>
                  <a:pt x="48" y="145"/>
                </a:lnTo>
                <a:lnTo>
                  <a:pt x="48" y="142"/>
                </a:lnTo>
                <a:lnTo>
                  <a:pt x="1" y="10"/>
                </a:lnTo>
                <a:lnTo>
                  <a:pt x="0" y="6"/>
                </a:lnTo>
                <a:lnTo>
                  <a:pt x="1" y="5"/>
                </a:lnTo>
                <a:lnTo>
                  <a:pt x="3" y="2"/>
                </a:lnTo>
                <a:lnTo>
                  <a:pt x="4" y="0"/>
                </a:lnTo>
                <a:lnTo>
                  <a:pt x="8" y="0"/>
                </a:lnTo>
                <a:lnTo>
                  <a:pt x="11" y="0"/>
                </a:lnTo>
                <a:lnTo>
                  <a:pt x="12" y="2"/>
                </a:lnTo>
                <a:lnTo>
                  <a:pt x="14" y="5"/>
                </a:lnTo>
                <a:lnTo>
                  <a:pt x="61"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69" name="Freeform 257"/>
          <p:cNvSpPr/>
          <p:nvPr userDrawn="1"/>
        </p:nvSpPr>
        <p:spPr bwMode="auto">
          <a:xfrm>
            <a:off x="1325564" y="3751661"/>
            <a:ext cx="130175" cy="144065"/>
          </a:xfrm>
          <a:custGeom>
            <a:avLst/>
            <a:gdLst>
              <a:gd name="T0" fmla="*/ 2147483646 w 82"/>
              <a:gd name="T1" fmla="*/ 2147483646 h 121"/>
              <a:gd name="T2" fmla="*/ 2147483646 w 82"/>
              <a:gd name="T3" fmla="*/ 2147483646 h 121"/>
              <a:gd name="T4" fmla="*/ 2147483646 w 82"/>
              <a:gd name="T5" fmla="*/ 2147483646 h 121"/>
              <a:gd name="T6" fmla="*/ 2147483646 w 82"/>
              <a:gd name="T7" fmla="*/ 2147483646 h 121"/>
              <a:gd name="T8" fmla="*/ 2147483646 w 82"/>
              <a:gd name="T9" fmla="*/ 2147483646 h 121"/>
              <a:gd name="T10" fmla="*/ 2147483646 w 82"/>
              <a:gd name="T11" fmla="*/ 2147483646 h 121"/>
              <a:gd name="T12" fmla="*/ 2147483646 w 82"/>
              <a:gd name="T13" fmla="*/ 2147483646 h 121"/>
              <a:gd name="T14" fmla="*/ 2147483646 w 82"/>
              <a:gd name="T15" fmla="*/ 2147483646 h 121"/>
              <a:gd name="T16" fmla="*/ 0 w 82"/>
              <a:gd name="T17" fmla="*/ 2147483646 h 121"/>
              <a:gd name="T18" fmla="*/ 0 w 82"/>
              <a:gd name="T19" fmla="*/ 2147483646 h 121"/>
              <a:gd name="T20" fmla="*/ 0 w 82"/>
              <a:gd name="T21" fmla="*/ 2147483646 h 121"/>
              <a:gd name="T22" fmla="*/ 2147483646 w 82"/>
              <a:gd name="T23" fmla="*/ 2147483646 h 121"/>
              <a:gd name="T24" fmla="*/ 2147483646 w 82"/>
              <a:gd name="T25" fmla="*/ 2147483646 h 121"/>
              <a:gd name="T26" fmla="*/ 2147483646 w 82"/>
              <a:gd name="T27" fmla="*/ 2147483646 h 121"/>
              <a:gd name="T28" fmla="*/ 2147483646 w 82"/>
              <a:gd name="T29" fmla="*/ 0 h 121"/>
              <a:gd name="T30" fmla="*/ 2147483646 w 82"/>
              <a:gd name="T31" fmla="*/ 2147483646 h 121"/>
              <a:gd name="T32" fmla="*/ 2147483646 w 82"/>
              <a:gd name="T33" fmla="*/ 2147483646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21">
                <a:moveTo>
                  <a:pt x="80" y="114"/>
                </a:moveTo>
                <a:lnTo>
                  <a:pt x="80" y="114"/>
                </a:lnTo>
                <a:lnTo>
                  <a:pt x="82" y="118"/>
                </a:lnTo>
                <a:lnTo>
                  <a:pt x="78" y="121"/>
                </a:lnTo>
                <a:lnTo>
                  <a:pt x="75" y="121"/>
                </a:lnTo>
                <a:lnTo>
                  <a:pt x="74" y="119"/>
                </a:lnTo>
                <a:lnTo>
                  <a:pt x="0" y="8"/>
                </a:lnTo>
                <a:lnTo>
                  <a:pt x="0" y="5"/>
                </a:lnTo>
                <a:lnTo>
                  <a:pt x="1" y="2"/>
                </a:lnTo>
                <a:lnTo>
                  <a:pt x="4" y="0"/>
                </a:lnTo>
                <a:lnTo>
                  <a:pt x="8" y="3"/>
                </a:lnTo>
                <a:lnTo>
                  <a:pt x="80" y="11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0" name="Freeform 258"/>
          <p:cNvSpPr/>
          <p:nvPr userDrawn="1"/>
        </p:nvSpPr>
        <p:spPr bwMode="auto">
          <a:xfrm>
            <a:off x="1393826" y="3720704"/>
            <a:ext cx="79375" cy="161925"/>
          </a:xfrm>
          <a:custGeom>
            <a:avLst/>
            <a:gdLst>
              <a:gd name="T0" fmla="*/ 2147483646 w 50"/>
              <a:gd name="T1" fmla="*/ 2147483646 h 136"/>
              <a:gd name="T2" fmla="*/ 2147483646 w 50"/>
              <a:gd name="T3" fmla="*/ 2147483646 h 136"/>
              <a:gd name="T4" fmla="*/ 2147483646 w 50"/>
              <a:gd name="T5" fmla="*/ 2147483646 h 136"/>
              <a:gd name="T6" fmla="*/ 2147483646 w 50"/>
              <a:gd name="T7" fmla="*/ 2147483646 h 136"/>
              <a:gd name="T8" fmla="*/ 2147483646 w 50"/>
              <a:gd name="T9" fmla="*/ 2147483646 h 136"/>
              <a:gd name="T10" fmla="*/ 2147483646 w 50"/>
              <a:gd name="T11" fmla="*/ 2147483646 h 136"/>
              <a:gd name="T12" fmla="*/ 2147483646 w 50"/>
              <a:gd name="T13" fmla="*/ 2147483646 h 136"/>
              <a:gd name="T14" fmla="*/ 2147483646 w 50"/>
              <a:gd name="T15" fmla="*/ 2147483646 h 136"/>
              <a:gd name="T16" fmla="*/ 0 w 50"/>
              <a:gd name="T17" fmla="*/ 2147483646 h 136"/>
              <a:gd name="T18" fmla="*/ 0 w 50"/>
              <a:gd name="T19" fmla="*/ 2147483646 h 136"/>
              <a:gd name="T20" fmla="*/ 0 w 50"/>
              <a:gd name="T21" fmla="*/ 2147483646 h 136"/>
              <a:gd name="T22" fmla="*/ 2147483646 w 50"/>
              <a:gd name="T23" fmla="*/ 0 h 136"/>
              <a:gd name="T24" fmla="*/ 2147483646 w 50"/>
              <a:gd name="T25" fmla="*/ 0 h 136"/>
              <a:gd name="T26" fmla="*/ 2147483646 w 50"/>
              <a:gd name="T27" fmla="*/ 0 h 136"/>
              <a:gd name="T28" fmla="*/ 2147483646 w 50"/>
              <a:gd name="T29" fmla="*/ 0 h 136"/>
              <a:gd name="T30" fmla="*/ 2147483646 w 50"/>
              <a:gd name="T31" fmla="*/ 2147483646 h 136"/>
              <a:gd name="T32" fmla="*/ 2147483646 w 50"/>
              <a:gd name="T33" fmla="*/ 2147483646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136">
                <a:moveTo>
                  <a:pt x="50" y="129"/>
                </a:moveTo>
                <a:lnTo>
                  <a:pt x="50" y="129"/>
                </a:lnTo>
                <a:lnTo>
                  <a:pt x="50" y="132"/>
                </a:lnTo>
                <a:lnTo>
                  <a:pt x="47" y="136"/>
                </a:lnTo>
                <a:lnTo>
                  <a:pt x="43" y="136"/>
                </a:lnTo>
                <a:lnTo>
                  <a:pt x="40" y="132"/>
                </a:lnTo>
                <a:lnTo>
                  <a:pt x="0" y="5"/>
                </a:lnTo>
                <a:lnTo>
                  <a:pt x="0" y="2"/>
                </a:lnTo>
                <a:lnTo>
                  <a:pt x="3" y="0"/>
                </a:lnTo>
                <a:lnTo>
                  <a:pt x="6" y="0"/>
                </a:lnTo>
                <a:lnTo>
                  <a:pt x="8" y="4"/>
                </a:lnTo>
                <a:lnTo>
                  <a:pt x="50" y="12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1" name="Freeform 259"/>
          <p:cNvSpPr/>
          <p:nvPr userDrawn="1"/>
        </p:nvSpPr>
        <p:spPr bwMode="auto">
          <a:xfrm>
            <a:off x="1263651" y="3786187"/>
            <a:ext cx="168275" cy="119063"/>
          </a:xfrm>
          <a:custGeom>
            <a:avLst/>
            <a:gdLst>
              <a:gd name="T0" fmla="*/ 2147483646 w 106"/>
              <a:gd name="T1" fmla="*/ 2147483646 h 100"/>
              <a:gd name="T2" fmla="*/ 2147483646 w 106"/>
              <a:gd name="T3" fmla="*/ 2147483646 h 100"/>
              <a:gd name="T4" fmla="*/ 2147483646 w 106"/>
              <a:gd name="T5" fmla="*/ 2147483646 h 100"/>
              <a:gd name="T6" fmla="*/ 2147483646 w 106"/>
              <a:gd name="T7" fmla="*/ 2147483646 h 100"/>
              <a:gd name="T8" fmla="*/ 2147483646 w 106"/>
              <a:gd name="T9" fmla="*/ 2147483646 h 100"/>
              <a:gd name="T10" fmla="*/ 2147483646 w 106"/>
              <a:gd name="T11" fmla="*/ 2147483646 h 100"/>
              <a:gd name="T12" fmla="*/ 2147483646 w 106"/>
              <a:gd name="T13" fmla="*/ 2147483646 h 100"/>
              <a:gd name="T14" fmla="*/ 2147483646 w 106"/>
              <a:gd name="T15" fmla="*/ 2147483646 h 100"/>
              <a:gd name="T16" fmla="*/ 2147483646 w 106"/>
              <a:gd name="T17" fmla="*/ 2147483646 h 100"/>
              <a:gd name="T18" fmla="*/ 2147483646 w 106"/>
              <a:gd name="T19" fmla="*/ 2147483646 h 100"/>
              <a:gd name="T20" fmla="*/ 0 w 106"/>
              <a:gd name="T21" fmla="*/ 2147483646 h 100"/>
              <a:gd name="T22" fmla="*/ 2147483646 w 106"/>
              <a:gd name="T23" fmla="*/ 2147483646 h 100"/>
              <a:gd name="T24" fmla="*/ 2147483646 w 106"/>
              <a:gd name="T25" fmla="*/ 2147483646 h 100"/>
              <a:gd name="T26" fmla="*/ 2147483646 w 106"/>
              <a:gd name="T27" fmla="*/ 2147483646 h 100"/>
              <a:gd name="T28" fmla="*/ 2147483646 w 106"/>
              <a:gd name="T29" fmla="*/ 0 h 100"/>
              <a:gd name="T30" fmla="*/ 2147483646 w 106"/>
              <a:gd name="T31" fmla="*/ 2147483646 h 100"/>
              <a:gd name="T32" fmla="*/ 2147483646 w 106"/>
              <a:gd name="T33" fmla="*/ 2147483646 h 1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0">
                <a:moveTo>
                  <a:pt x="105" y="92"/>
                </a:moveTo>
                <a:lnTo>
                  <a:pt x="105" y="92"/>
                </a:lnTo>
                <a:lnTo>
                  <a:pt x="106" y="95"/>
                </a:lnTo>
                <a:lnTo>
                  <a:pt x="105" y="98"/>
                </a:lnTo>
                <a:lnTo>
                  <a:pt x="103" y="100"/>
                </a:lnTo>
                <a:lnTo>
                  <a:pt x="100" y="98"/>
                </a:lnTo>
                <a:lnTo>
                  <a:pt x="2" y="8"/>
                </a:lnTo>
                <a:lnTo>
                  <a:pt x="0" y="5"/>
                </a:lnTo>
                <a:lnTo>
                  <a:pt x="2" y="2"/>
                </a:lnTo>
                <a:lnTo>
                  <a:pt x="5" y="0"/>
                </a:lnTo>
                <a:lnTo>
                  <a:pt x="8" y="2"/>
                </a:lnTo>
                <a:lnTo>
                  <a:pt x="105" y="92"/>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2" name="Freeform 260"/>
          <p:cNvSpPr/>
          <p:nvPr userDrawn="1"/>
        </p:nvSpPr>
        <p:spPr bwMode="auto">
          <a:xfrm>
            <a:off x="1465263" y="3709987"/>
            <a:ext cx="38100" cy="167879"/>
          </a:xfrm>
          <a:custGeom>
            <a:avLst/>
            <a:gdLst>
              <a:gd name="T0" fmla="*/ 2147483646 w 24"/>
              <a:gd name="T1" fmla="*/ 2147483646 h 141"/>
              <a:gd name="T2" fmla="*/ 2147483646 w 24"/>
              <a:gd name="T3" fmla="*/ 2147483646 h 141"/>
              <a:gd name="T4" fmla="*/ 2147483646 w 24"/>
              <a:gd name="T5" fmla="*/ 2147483646 h 141"/>
              <a:gd name="T6" fmla="*/ 2147483646 w 24"/>
              <a:gd name="T7" fmla="*/ 2147483646 h 141"/>
              <a:gd name="T8" fmla="*/ 2147483646 w 24"/>
              <a:gd name="T9" fmla="*/ 2147483646 h 141"/>
              <a:gd name="T10" fmla="*/ 2147483646 w 24"/>
              <a:gd name="T11" fmla="*/ 2147483646 h 141"/>
              <a:gd name="T12" fmla="*/ 2147483646 w 24"/>
              <a:gd name="T13" fmla="*/ 2147483646 h 141"/>
              <a:gd name="T14" fmla="*/ 2147483646 w 24"/>
              <a:gd name="T15" fmla="*/ 2147483646 h 141"/>
              <a:gd name="T16" fmla="*/ 0 w 24"/>
              <a:gd name="T17" fmla="*/ 2147483646 h 141"/>
              <a:gd name="T18" fmla="*/ 0 w 24"/>
              <a:gd name="T19" fmla="*/ 2147483646 h 141"/>
              <a:gd name="T20" fmla="*/ 2147483646 w 24"/>
              <a:gd name="T21" fmla="*/ 2147483646 h 141"/>
              <a:gd name="T22" fmla="*/ 2147483646 w 24"/>
              <a:gd name="T23" fmla="*/ 0 h 141"/>
              <a:gd name="T24" fmla="*/ 2147483646 w 24"/>
              <a:gd name="T25" fmla="*/ 0 h 141"/>
              <a:gd name="T26" fmla="*/ 2147483646 w 24"/>
              <a:gd name="T27" fmla="*/ 0 h 141"/>
              <a:gd name="T28" fmla="*/ 2147483646 w 24"/>
              <a:gd name="T29" fmla="*/ 2147483646 h 141"/>
              <a:gd name="T30" fmla="*/ 2147483646 w 24"/>
              <a:gd name="T31" fmla="*/ 2147483646 h 141"/>
              <a:gd name="T32" fmla="*/ 2147483646 w 24"/>
              <a:gd name="T33" fmla="*/ 2147483646 h 1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41">
                <a:moveTo>
                  <a:pt x="24" y="136"/>
                </a:moveTo>
                <a:lnTo>
                  <a:pt x="24" y="136"/>
                </a:lnTo>
                <a:lnTo>
                  <a:pt x="23" y="140"/>
                </a:lnTo>
                <a:lnTo>
                  <a:pt x="19" y="141"/>
                </a:lnTo>
                <a:lnTo>
                  <a:pt x="16" y="141"/>
                </a:lnTo>
                <a:lnTo>
                  <a:pt x="14" y="138"/>
                </a:lnTo>
                <a:lnTo>
                  <a:pt x="0" y="6"/>
                </a:lnTo>
                <a:lnTo>
                  <a:pt x="2" y="1"/>
                </a:lnTo>
                <a:lnTo>
                  <a:pt x="5" y="0"/>
                </a:lnTo>
                <a:lnTo>
                  <a:pt x="8" y="1"/>
                </a:lnTo>
                <a:lnTo>
                  <a:pt x="10" y="5"/>
                </a:lnTo>
                <a:lnTo>
                  <a:pt x="24" y="13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3" name="Freeform 261"/>
          <p:cNvSpPr/>
          <p:nvPr userDrawn="1"/>
        </p:nvSpPr>
        <p:spPr bwMode="auto">
          <a:xfrm>
            <a:off x="1235076" y="3830242"/>
            <a:ext cx="187325" cy="101203"/>
          </a:xfrm>
          <a:custGeom>
            <a:avLst/>
            <a:gdLst>
              <a:gd name="T0" fmla="*/ 2147483646 w 118"/>
              <a:gd name="T1" fmla="*/ 2147483646 h 85"/>
              <a:gd name="T2" fmla="*/ 2147483646 w 118"/>
              <a:gd name="T3" fmla="*/ 2147483646 h 85"/>
              <a:gd name="T4" fmla="*/ 2147483646 w 118"/>
              <a:gd name="T5" fmla="*/ 2147483646 h 85"/>
              <a:gd name="T6" fmla="*/ 2147483646 w 118"/>
              <a:gd name="T7" fmla="*/ 2147483646 h 85"/>
              <a:gd name="T8" fmla="*/ 2147483646 w 118"/>
              <a:gd name="T9" fmla="*/ 2147483646 h 85"/>
              <a:gd name="T10" fmla="*/ 2147483646 w 118"/>
              <a:gd name="T11" fmla="*/ 2147483646 h 85"/>
              <a:gd name="T12" fmla="*/ 2147483646 w 118"/>
              <a:gd name="T13" fmla="*/ 2147483646 h 85"/>
              <a:gd name="T14" fmla="*/ 2147483646 w 118"/>
              <a:gd name="T15" fmla="*/ 2147483646 h 85"/>
              <a:gd name="T16" fmla="*/ 2147483646 w 118"/>
              <a:gd name="T17" fmla="*/ 2147483646 h 85"/>
              <a:gd name="T18" fmla="*/ 2147483646 w 118"/>
              <a:gd name="T19" fmla="*/ 2147483646 h 85"/>
              <a:gd name="T20" fmla="*/ 0 w 118"/>
              <a:gd name="T21" fmla="*/ 2147483646 h 85"/>
              <a:gd name="T22" fmla="*/ 0 w 118"/>
              <a:gd name="T23" fmla="*/ 2147483646 h 85"/>
              <a:gd name="T24" fmla="*/ 0 w 118"/>
              <a:gd name="T25" fmla="*/ 2147483646 h 85"/>
              <a:gd name="T26" fmla="*/ 0 w 118"/>
              <a:gd name="T27" fmla="*/ 2147483646 h 85"/>
              <a:gd name="T28" fmla="*/ 2147483646 w 118"/>
              <a:gd name="T29" fmla="*/ 0 h 85"/>
              <a:gd name="T30" fmla="*/ 2147483646 w 118"/>
              <a:gd name="T31" fmla="*/ 2147483646 h 85"/>
              <a:gd name="T32" fmla="*/ 2147483646 w 118"/>
              <a:gd name="T33" fmla="*/ 2147483646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85">
                <a:moveTo>
                  <a:pt x="116" y="77"/>
                </a:moveTo>
                <a:lnTo>
                  <a:pt x="116" y="77"/>
                </a:lnTo>
                <a:lnTo>
                  <a:pt x="118" y="80"/>
                </a:lnTo>
                <a:lnTo>
                  <a:pt x="118" y="84"/>
                </a:lnTo>
                <a:lnTo>
                  <a:pt x="114" y="85"/>
                </a:lnTo>
                <a:lnTo>
                  <a:pt x="111" y="84"/>
                </a:lnTo>
                <a:lnTo>
                  <a:pt x="2" y="8"/>
                </a:lnTo>
                <a:lnTo>
                  <a:pt x="0" y="5"/>
                </a:lnTo>
                <a:lnTo>
                  <a:pt x="0" y="2"/>
                </a:lnTo>
                <a:lnTo>
                  <a:pt x="4" y="0"/>
                </a:lnTo>
                <a:lnTo>
                  <a:pt x="7" y="2"/>
                </a:lnTo>
                <a:lnTo>
                  <a:pt x="116" y="7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4" name="Freeform 262"/>
          <p:cNvSpPr/>
          <p:nvPr userDrawn="1"/>
        </p:nvSpPr>
        <p:spPr bwMode="auto">
          <a:xfrm>
            <a:off x="1217614" y="3882628"/>
            <a:ext cx="206375" cy="70247"/>
          </a:xfrm>
          <a:custGeom>
            <a:avLst/>
            <a:gdLst>
              <a:gd name="T0" fmla="*/ 2147483646 w 130"/>
              <a:gd name="T1" fmla="*/ 2147483646 h 59"/>
              <a:gd name="T2" fmla="*/ 2147483646 w 130"/>
              <a:gd name="T3" fmla="*/ 2147483646 h 59"/>
              <a:gd name="T4" fmla="*/ 2147483646 w 130"/>
              <a:gd name="T5" fmla="*/ 2147483646 h 59"/>
              <a:gd name="T6" fmla="*/ 2147483646 w 130"/>
              <a:gd name="T7" fmla="*/ 2147483646 h 59"/>
              <a:gd name="T8" fmla="*/ 2147483646 w 130"/>
              <a:gd name="T9" fmla="*/ 2147483646 h 59"/>
              <a:gd name="T10" fmla="*/ 2147483646 w 130"/>
              <a:gd name="T11" fmla="*/ 2147483646 h 59"/>
              <a:gd name="T12" fmla="*/ 2147483646 w 130"/>
              <a:gd name="T13" fmla="*/ 2147483646 h 59"/>
              <a:gd name="T14" fmla="*/ 2147483646 w 130"/>
              <a:gd name="T15" fmla="*/ 2147483646 h 59"/>
              <a:gd name="T16" fmla="*/ 2147483646 w 130"/>
              <a:gd name="T17" fmla="*/ 2147483646 h 59"/>
              <a:gd name="T18" fmla="*/ 2147483646 w 130"/>
              <a:gd name="T19" fmla="*/ 2147483646 h 59"/>
              <a:gd name="T20" fmla="*/ 0 w 130"/>
              <a:gd name="T21" fmla="*/ 2147483646 h 59"/>
              <a:gd name="T22" fmla="*/ 0 w 130"/>
              <a:gd name="T23" fmla="*/ 2147483646 h 59"/>
              <a:gd name="T24" fmla="*/ 0 w 130"/>
              <a:gd name="T25" fmla="*/ 2147483646 h 59"/>
              <a:gd name="T26" fmla="*/ 0 w 130"/>
              <a:gd name="T27" fmla="*/ 2147483646 h 59"/>
              <a:gd name="T28" fmla="*/ 2147483646 w 130"/>
              <a:gd name="T29" fmla="*/ 0 h 59"/>
              <a:gd name="T30" fmla="*/ 2147483646 w 130"/>
              <a:gd name="T31" fmla="*/ 0 h 59"/>
              <a:gd name="T32" fmla="*/ 2147483646 w 130"/>
              <a:gd name="T33" fmla="*/ 2147483646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59">
                <a:moveTo>
                  <a:pt x="129" y="51"/>
                </a:moveTo>
                <a:lnTo>
                  <a:pt x="129" y="51"/>
                </a:lnTo>
                <a:lnTo>
                  <a:pt x="130" y="53"/>
                </a:lnTo>
                <a:lnTo>
                  <a:pt x="130" y="56"/>
                </a:lnTo>
                <a:lnTo>
                  <a:pt x="129" y="59"/>
                </a:lnTo>
                <a:lnTo>
                  <a:pt x="124" y="59"/>
                </a:lnTo>
                <a:lnTo>
                  <a:pt x="2" y="8"/>
                </a:lnTo>
                <a:lnTo>
                  <a:pt x="0" y="4"/>
                </a:lnTo>
                <a:lnTo>
                  <a:pt x="0" y="1"/>
                </a:lnTo>
                <a:lnTo>
                  <a:pt x="2" y="0"/>
                </a:lnTo>
                <a:lnTo>
                  <a:pt x="5" y="0"/>
                </a:lnTo>
                <a:lnTo>
                  <a:pt x="129" y="5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5" name="Freeform 263"/>
          <p:cNvSpPr/>
          <p:nvPr userDrawn="1"/>
        </p:nvSpPr>
        <p:spPr bwMode="auto">
          <a:xfrm>
            <a:off x="1212851" y="3943351"/>
            <a:ext cx="222250" cy="30956"/>
          </a:xfrm>
          <a:custGeom>
            <a:avLst/>
            <a:gdLst>
              <a:gd name="T0" fmla="*/ 2147483646 w 140"/>
              <a:gd name="T1" fmla="*/ 2147483646 h 26"/>
              <a:gd name="T2" fmla="*/ 2147483646 w 140"/>
              <a:gd name="T3" fmla="*/ 2147483646 h 26"/>
              <a:gd name="T4" fmla="*/ 2147483646 w 140"/>
              <a:gd name="T5" fmla="*/ 2147483646 h 26"/>
              <a:gd name="T6" fmla="*/ 2147483646 w 140"/>
              <a:gd name="T7" fmla="*/ 2147483646 h 26"/>
              <a:gd name="T8" fmla="*/ 2147483646 w 140"/>
              <a:gd name="T9" fmla="*/ 2147483646 h 26"/>
              <a:gd name="T10" fmla="*/ 2147483646 w 140"/>
              <a:gd name="T11" fmla="*/ 2147483646 h 26"/>
              <a:gd name="T12" fmla="*/ 2147483646 w 140"/>
              <a:gd name="T13" fmla="*/ 2147483646 h 26"/>
              <a:gd name="T14" fmla="*/ 2147483646 w 140"/>
              <a:gd name="T15" fmla="*/ 2147483646 h 26"/>
              <a:gd name="T16" fmla="*/ 2147483646 w 140"/>
              <a:gd name="T17" fmla="*/ 2147483646 h 26"/>
              <a:gd name="T18" fmla="*/ 2147483646 w 140"/>
              <a:gd name="T19" fmla="*/ 2147483646 h 26"/>
              <a:gd name="T20" fmla="*/ 2147483646 w 140"/>
              <a:gd name="T21" fmla="*/ 2147483646 h 26"/>
              <a:gd name="T22" fmla="*/ 0 w 140"/>
              <a:gd name="T23" fmla="*/ 2147483646 h 26"/>
              <a:gd name="T24" fmla="*/ 0 w 140"/>
              <a:gd name="T25" fmla="*/ 2147483646 h 26"/>
              <a:gd name="T26" fmla="*/ 0 w 140"/>
              <a:gd name="T27" fmla="*/ 2147483646 h 26"/>
              <a:gd name="T28" fmla="*/ 2147483646 w 140"/>
              <a:gd name="T29" fmla="*/ 0 h 26"/>
              <a:gd name="T30" fmla="*/ 2147483646 w 140"/>
              <a:gd name="T31" fmla="*/ 0 h 26"/>
              <a:gd name="T32" fmla="*/ 2147483646 w 140"/>
              <a:gd name="T33" fmla="*/ 2147483646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0" h="26">
                <a:moveTo>
                  <a:pt x="135" y="16"/>
                </a:moveTo>
                <a:lnTo>
                  <a:pt x="135" y="16"/>
                </a:lnTo>
                <a:lnTo>
                  <a:pt x="138" y="18"/>
                </a:lnTo>
                <a:lnTo>
                  <a:pt x="140" y="21"/>
                </a:lnTo>
                <a:lnTo>
                  <a:pt x="138" y="24"/>
                </a:lnTo>
                <a:lnTo>
                  <a:pt x="135" y="26"/>
                </a:lnTo>
                <a:lnTo>
                  <a:pt x="5" y="8"/>
                </a:lnTo>
                <a:lnTo>
                  <a:pt x="1" y="6"/>
                </a:lnTo>
                <a:lnTo>
                  <a:pt x="0" y="3"/>
                </a:lnTo>
                <a:lnTo>
                  <a:pt x="1" y="0"/>
                </a:lnTo>
                <a:lnTo>
                  <a:pt x="5" y="0"/>
                </a:lnTo>
                <a:lnTo>
                  <a:pt x="135" y="1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6" name="Freeform 264"/>
          <p:cNvSpPr/>
          <p:nvPr userDrawn="1"/>
        </p:nvSpPr>
        <p:spPr bwMode="auto">
          <a:xfrm>
            <a:off x="1516064" y="3717131"/>
            <a:ext cx="50800" cy="166688"/>
          </a:xfrm>
          <a:custGeom>
            <a:avLst/>
            <a:gdLst>
              <a:gd name="T0" fmla="*/ 2147483646 w 32"/>
              <a:gd name="T1" fmla="*/ 2147483646 h 140"/>
              <a:gd name="T2" fmla="*/ 2147483646 w 32"/>
              <a:gd name="T3" fmla="*/ 2147483646 h 140"/>
              <a:gd name="T4" fmla="*/ 2147483646 w 32"/>
              <a:gd name="T5" fmla="*/ 2147483646 h 140"/>
              <a:gd name="T6" fmla="*/ 2147483646 w 32"/>
              <a:gd name="T7" fmla="*/ 2147483646 h 140"/>
              <a:gd name="T8" fmla="*/ 2147483646 w 32"/>
              <a:gd name="T9" fmla="*/ 2147483646 h 140"/>
              <a:gd name="T10" fmla="*/ 2147483646 w 32"/>
              <a:gd name="T11" fmla="*/ 2147483646 h 140"/>
              <a:gd name="T12" fmla="*/ 0 w 32"/>
              <a:gd name="T13" fmla="*/ 2147483646 h 140"/>
              <a:gd name="T14" fmla="*/ 0 w 32"/>
              <a:gd name="T15" fmla="*/ 2147483646 h 140"/>
              <a:gd name="T16" fmla="*/ 2147483646 w 32"/>
              <a:gd name="T17" fmla="*/ 2147483646 h 140"/>
              <a:gd name="T18" fmla="*/ 2147483646 w 32"/>
              <a:gd name="T19" fmla="*/ 2147483646 h 140"/>
              <a:gd name="T20" fmla="*/ 2147483646 w 32"/>
              <a:gd name="T21" fmla="*/ 0 h 140"/>
              <a:gd name="T22" fmla="*/ 2147483646 w 32"/>
              <a:gd name="T23" fmla="*/ 0 h 140"/>
              <a:gd name="T24" fmla="*/ 2147483646 w 32"/>
              <a:gd name="T25" fmla="*/ 0 h 140"/>
              <a:gd name="T26" fmla="*/ 2147483646 w 32"/>
              <a:gd name="T27" fmla="*/ 0 h 140"/>
              <a:gd name="T28" fmla="*/ 2147483646 w 32"/>
              <a:gd name="T29" fmla="*/ 2147483646 h 140"/>
              <a:gd name="T30" fmla="*/ 2147483646 w 32"/>
              <a:gd name="T31" fmla="*/ 2147483646 h 140"/>
              <a:gd name="T32" fmla="*/ 2147483646 w 32"/>
              <a:gd name="T33" fmla="*/ 2147483646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 h="140">
                <a:moveTo>
                  <a:pt x="8" y="135"/>
                </a:moveTo>
                <a:lnTo>
                  <a:pt x="8" y="135"/>
                </a:lnTo>
                <a:lnTo>
                  <a:pt x="7" y="139"/>
                </a:lnTo>
                <a:lnTo>
                  <a:pt x="3" y="140"/>
                </a:lnTo>
                <a:lnTo>
                  <a:pt x="0" y="137"/>
                </a:lnTo>
                <a:lnTo>
                  <a:pt x="0" y="134"/>
                </a:lnTo>
                <a:lnTo>
                  <a:pt x="23" y="3"/>
                </a:lnTo>
                <a:lnTo>
                  <a:pt x="24" y="0"/>
                </a:lnTo>
                <a:lnTo>
                  <a:pt x="28" y="0"/>
                </a:lnTo>
                <a:lnTo>
                  <a:pt x="31" y="2"/>
                </a:lnTo>
                <a:lnTo>
                  <a:pt x="32" y="5"/>
                </a:lnTo>
                <a:lnTo>
                  <a:pt x="8" y="135"/>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7" name="Freeform 265"/>
          <p:cNvSpPr/>
          <p:nvPr userDrawn="1"/>
        </p:nvSpPr>
        <p:spPr bwMode="auto">
          <a:xfrm>
            <a:off x="1546226" y="3736182"/>
            <a:ext cx="87313" cy="159544"/>
          </a:xfrm>
          <a:custGeom>
            <a:avLst/>
            <a:gdLst>
              <a:gd name="T0" fmla="*/ 2147483646 w 55"/>
              <a:gd name="T1" fmla="*/ 2147483646 h 134"/>
              <a:gd name="T2" fmla="*/ 2147483646 w 55"/>
              <a:gd name="T3" fmla="*/ 2147483646 h 134"/>
              <a:gd name="T4" fmla="*/ 2147483646 w 55"/>
              <a:gd name="T5" fmla="*/ 2147483646 h 134"/>
              <a:gd name="T6" fmla="*/ 2147483646 w 55"/>
              <a:gd name="T7" fmla="*/ 2147483646 h 134"/>
              <a:gd name="T8" fmla="*/ 2147483646 w 55"/>
              <a:gd name="T9" fmla="*/ 2147483646 h 134"/>
              <a:gd name="T10" fmla="*/ 2147483646 w 55"/>
              <a:gd name="T11" fmla="*/ 2147483646 h 134"/>
              <a:gd name="T12" fmla="*/ 2147483646 w 55"/>
              <a:gd name="T13" fmla="*/ 2147483646 h 134"/>
              <a:gd name="T14" fmla="*/ 0 w 55"/>
              <a:gd name="T15" fmla="*/ 2147483646 h 134"/>
              <a:gd name="T16" fmla="*/ 2147483646 w 55"/>
              <a:gd name="T17" fmla="*/ 2147483646 h 134"/>
              <a:gd name="T18" fmla="*/ 2147483646 w 55"/>
              <a:gd name="T19" fmla="*/ 2147483646 h 134"/>
              <a:gd name="T20" fmla="*/ 2147483646 w 55"/>
              <a:gd name="T21" fmla="*/ 0 h 134"/>
              <a:gd name="T22" fmla="*/ 2147483646 w 55"/>
              <a:gd name="T23" fmla="*/ 0 h 134"/>
              <a:gd name="T24" fmla="*/ 2147483646 w 55"/>
              <a:gd name="T25" fmla="*/ 0 h 134"/>
              <a:gd name="T26" fmla="*/ 2147483646 w 55"/>
              <a:gd name="T27" fmla="*/ 0 h 134"/>
              <a:gd name="T28" fmla="*/ 2147483646 w 55"/>
              <a:gd name="T29" fmla="*/ 2147483646 h 134"/>
              <a:gd name="T30" fmla="*/ 2147483646 w 55"/>
              <a:gd name="T31" fmla="*/ 2147483646 h 134"/>
              <a:gd name="T32" fmla="*/ 2147483646 w 55"/>
              <a:gd name="T33" fmla="*/ 2147483646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134">
                <a:moveTo>
                  <a:pt x="10" y="131"/>
                </a:moveTo>
                <a:lnTo>
                  <a:pt x="10" y="131"/>
                </a:lnTo>
                <a:lnTo>
                  <a:pt x="7" y="134"/>
                </a:lnTo>
                <a:lnTo>
                  <a:pt x="4" y="134"/>
                </a:lnTo>
                <a:lnTo>
                  <a:pt x="2" y="132"/>
                </a:lnTo>
                <a:lnTo>
                  <a:pt x="0" y="127"/>
                </a:lnTo>
                <a:lnTo>
                  <a:pt x="47" y="4"/>
                </a:lnTo>
                <a:lnTo>
                  <a:pt x="49" y="0"/>
                </a:lnTo>
                <a:lnTo>
                  <a:pt x="54" y="0"/>
                </a:lnTo>
                <a:lnTo>
                  <a:pt x="55" y="4"/>
                </a:lnTo>
                <a:lnTo>
                  <a:pt x="55" y="7"/>
                </a:lnTo>
                <a:lnTo>
                  <a:pt x="10" y="13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8" name="Freeform 266"/>
          <p:cNvSpPr/>
          <p:nvPr userDrawn="1"/>
        </p:nvSpPr>
        <p:spPr bwMode="auto">
          <a:xfrm>
            <a:off x="1562101" y="3773091"/>
            <a:ext cx="130175" cy="141684"/>
          </a:xfrm>
          <a:custGeom>
            <a:avLst/>
            <a:gdLst>
              <a:gd name="T0" fmla="*/ 2147483646 w 82"/>
              <a:gd name="T1" fmla="*/ 2147483646 h 119"/>
              <a:gd name="T2" fmla="*/ 2147483646 w 82"/>
              <a:gd name="T3" fmla="*/ 2147483646 h 119"/>
              <a:gd name="T4" fmla="*/ 2147483646 w 82"/>
              <a:gd name="T5" fmla="*/ 2147483646 h 119"/>
              <a:gd name="T6" fmla="*/ 2147483646 w 82"/>
              <a:gd name="T7" fmla="*/ 2147483646 h 119"/>
              <a:gd name="T8" fmla="*/ 2147483646 w 82"/>
              <a:gd name="T9" fmla="*/ 2147483646 h 119"/>
              <a:gd name="T10" fmla="*/ 2147483646 w 82"/>
              <a:gd name="T11" fmla="*/ 2147483646 h 119"/>
              <a:gd name="T12" fmla="*/ 0 w 82"/>
              <a:gd name="T13" fmla="*/ 2147483646 h 119"/>
              <a:gd name="T14" fmla="*/ 0 w 82"/>
              <a:gd name="T15" fmla="*/ 2147483646 h 119"/>
              <a:gd name="T16" fmla="*/ 2147483646 w 82"/>
              <a:gd name="T17" fmla="*/ 2147483646 h 119"/>
              <a:gd name="T18" fmla="*/ 2147483646 w 82"/>
              <a:gd name="T19" fmla="*/ 2147483646 h 119"/>
              <a:gd name="T20" fmla="*/ 2147483646 w 82"/>
              <a:gd name="T21" fmla="*/ 0 h 119"/>
              <a:gd name="T22" fmla="*/ 2147483646 w 82"/>
              <a:gd name="T23" fmla="*/ 2147483646 h 119"/>
              <a:gd name="T24" fmla="*/ 2147483646 w 82"/>
              <a:gd name="T25" fmla="*/ 2147483646 h 119"/>
              <a:gd name="T26" fmla="*/ 2147483646 w 82"/>
              <a:gd name="T27" fmla="*/ 2147483646 h 119"/>
              <a:gd name="T28" fmla="*/ 2147483646 w 82"/>
              <a:gd name="T29" fmla="*/ 2147483646 h 119"/>
              <a:gd name="T30" fmla="*/ 2147483646 w 82"/>
              <a:gd name="T31" fmla="*/ 2147483646 h 119"/>
              <a:gd name="T32" fmla="*/ 2147483646 w 82"/>
              <a:gd name="T33" fmla="*/ 2147483646 h 1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2" h="119">
                <a:moveTo>
                  <a:pt x="8" y="117"/>
                </a:moveTo>
                <a:lnTo>
                  <a:pt x="8" y="117"/>
                </a:lnTo>
                <a:lnTo>
                  <a:pt x="5" y="119"/>
                </a:lnTo>
                <a:lnTo>
                  <a:pt x="2" y="119"/>
                </a:lnTo>
                <a:lnTo>
                  <a:pt x="0" y="116"/>
                </a:lnTo>
                <a:lnTo>
                  <a:pt x="0" y="112"/>
                </a:lnTo>
                <a:lnTo>
                  <a:pt x="74" y="1"/>
                </a:lnTo>
                <a:lnTo>
                  <a:pt x="77" y="0"/>
                </a:lnTo>
                <a:lnTo>
                  <a:pt x="81" y="1"/>
                </a:lnTo>
                <a:lnTo>
                  <a:pt x="82" y="3"/>
                </a:lnTo>
                <a:lnTo>
                  <a:pt x="81" y="6"/>
                </a:lnTo>
                <a:lnTo>
                  <a:pt x="8" y="11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79" name="Freeform 267"/>
          <p:cNvSpPr/>
          <p:nvPr userDrawn="1"/>
        </p:nvSpPr>
        <p:spPr bwMode="auto">
          <a:xfrm>
            <a:off x="1566864" y="3814764"/>
            <a:ext cx="166687" cy="121444"/>
          </a:xfrm>
          <a:custGeom>
            <a:avLst/>
            <a:gdLst>
              <a:gd name="T0" fmla="*/ 2147483646 w 105"/>
              <a:gd name="T1" fmla="*/ 2147483646 h 102"/>
              <a:gd name="T2" fmla="*/ 2147483646 w 105"/>
              <a:gd name="T3" fmla="*/ 2147483646 h 102"/>
              <a:gd name="T4" fmla="*/ 2147483646 w 105"/>
              <a:gd name="T5" fmla="*/ 2147483646 h 102"/>
              <a:gd name="T6" fmla="*/ 2147483646 w 105"/>
              <a:gd name="T7" fmla="*/ 2147483646 h 102"/>
              <a:gd name="T8" fmla="*/ 2147483646 w 105"/>
              <a:gd name="T9" fmla="*/ 2147483646 h 102"/>
              <a:gd name="T10" fmla="*/ 2147483646 w 105"/>
              <a:gd name="T11" fmla="*/ 2147483646 h 102"/>
              <a:gd name="T12" fmla="*/ 0 w 105"/>
              <a:gd name="T13" fmla="*/ 2147483646 h 102"/>
              <a:gd name="T14" fmla="*/ 2147483646 w 105"/>
              <a:gd name="T15" fmla="*/ 2147483646 h 102"/>
              <a:gd name="T16" fmla="*/ 2147483646 w 105"/>
              <a:gd name="T17" fmla="*/ 0 h 102"/>
              <a:gd name="T18" fmla="*/ 2147483646 w 105"/>
              <a:gd name="T19" fmla="*/ 0 h 102"/>
              <a:gd name="T20" fmla="*/ 2147483646 w 105"/>
              <a:gd name="T21" fmla="*/ 0 h 102"/>
              <a:gd name="T22" fmla="*/ 2147483646 w 105"/>
              <a:gd name="T23" fmla="*/ 0 h 102"/>
              <a:gd name="T24" fmla="*/ 2147483646 w 105"/>
              <a:gd name="T25" fmla="*/ 0 h 102"/>
              <a:gd name="T26" fmla="*/ 2147483646 w 105"/>
              <a:gd name="T27" fmla="*/ 0 h 102"/>
              <a:gd name="T28" fmla="*/ 2147483646 w 105"/>
              <a:gd name="T29" fmla="*/ 2147483646 h 102"/>
              <a:gd name="T30" fmla="*/ 2147483646 w 105"/>
              <a:gd name="T31" fmla="*/ 2147483646 h 102"/>
              <a:gd name="T32" fmla="*/ 2147483646 w 105"/>
              <a:gd name="T33" fmla="*/ 2147483646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5" h="102">
                <a:moveTo>
                  <a:pt x="8" y="100"/>
                </a:moveTo>
                <a:lnTo>
                  <a:pt x="8" y="100"/>
                </a:lnTo>
                <a:lnTo>
                  <a:pt x="5" y="102"/>
                </a:lnTo>
                <a:lnTo>
                  <a:pt x="2" y="100"/>
                </a:lnTo>
                <a:lnTo>
                  <a:pt x="0" y="97"/>
                </a:lnTo>
                <a:lnTo>
                  <a:pt x="2" y="93"/>
                </a:lnTo>
                <a:lnTo>
                  <a:pt x="97" y="0"/>
                </a:lnTo>
                <a:lnTo>
                  <a:pt x="100" y="0"/>
                </a:lnTo>
                <a:lnTo>
                  <a:pt x="103" y="0"/>
                </a:lnTo>
                <a:lnTo>
                  <a:pt x="105" y="3"/>
                </a:lnTo>
                <a:lnTo>
                  <a:pt x="103" y="7"/>
                </a:lnTo>
                <a:lnTo>
                  <a:pt x="8" y="10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0" name="Freeform 268"/>
          <p:cNvSpPr/>
          <p:nvPr userDrawn="1"/>
        </p:nvSpPr>
        <p:spPr bwMode="auto">
          <a:xfrm>
            <a:off x="257176" y="3550445"/>
            <a:ext cx="163513" cy="122635"/>
          </a:xfrm>
          <a:custGeom>
            <a:avLst/>
            <a:gdLst>
              <a:gd name="T0" fmla="*/ 2147483646 w 103"/>
              <a:gd name="T1" fmla="*/ 2147483646 h 103"/>
              <a:gd name="T2" fmla="*/ 2147483646 w 103"/>
              <a:gd name="T3" fmla="*/ 2147483646 h 103"/>
              <a:gd name="T4" fmla="*/ 2147483646 w 103"/>
              <a:gd name="T5" fmla="*/ 2147483646 h 103"/>
              <a:gd name="T6" fmla="*/ 2147483646 w 103"/>
              <a:gd name="T7" fmla="*/ 2147483646 h 103"/>
              <a:gd name="T8" fmla="*/ 2147483646 w 103"/>
              <a:gd name="T9" fmla="*/ 2147483646 h 103"/>
              <a:gd name="T10" fmla="*/ 2147483646 w 103"/>
              <a:gd name="T11" fmla="*/ 2147483646 h 103"/>
              <a:gd name="T12" fmla="*/ 0 w 103"/>
              <a:gd name="T13" fmla="*/ 2147483646 h 103"/>
              <a:gd name="T14" fmla="*/ 0 w 103"/>
              <a:gd name="T15" fmla="*/ 2147483646 h 103"/>
              <a:gd name="T16" fmla="*/ 2147483646 w 103"/>
              <a:gd name="T17" fmla="*/ 2147483646 h 103"/>
              <a:gd name="T18" fmla="*/ 2147483646 w 103"/>
              <a:gd name="T19" fmla="*/ 2147483646 h 103"/>
              <a:gd name="T20" fmla="*/ 2147483646 w 103"/>
              <a:gd name="T21" fmla="*/ 2147483646 h 103"/>
              <a:gd name="T22" fmla="*/ 2147483646 w 103"/>
              <a:gd name="T23" fmla="*/ 2147483646 h 103"/>
              <a:gd name="T24" fmla="*/ 2147483646 w 103"/>
              <a:gd name="T25" fmla="*/ 2147483646 h 103"/>
              <a:gd name="T26" fmla="*/ 2147483646 w 103"/>
              <a:gd name="T27" fmla="*/ 2147483646 h 103"/>
              <a:gd name="T28" fmla="*/ 2147483646 w 103"/>
              <a:gd name="T29" fmla="*/ 2147483646 h 103"/>
              <a:gd name="T30" fmla="*/ 2147483646 w 103"/>
              <a:gd name="T31" fmla="*/ 2147483646 h 103"/>
              <a:gd name="T32" fmla="*/ 2147483646 w 103"/>
              <a:gd name="T33" fmla="*/ 2147483646 h 103"/>
              <a:gd name="T34" fmla="*/ 2147483646 w 103"/>
              <a:gd name="T35" fmla="*/ 2147483646 h 103"/>
              <a:gd name="T36" fmla="*/ 2147483646 w 103"/>
              <a:gd name="T37" fmla="*/ 2147483646 h 103"/>
              <a:gd name="T38" fmla="*/ 2147483646 w 103"/>
              <a:gd name="T39" fmla="*/ 2147483646 h 103"/>
              <a:gd name="T40" fmla="*/ 2147483646 w 103"/>
              <a:gd name="T41" fmla="*/ 2147483646 h 103"/>
              <a:gd name="T42" fmla="*/ 2147483646 w 103"/>
              <a:gd name="T43" fmla="*/ 2147483646 h 103"/>
              <a:gd name="T44" fmla="*/ 2147483646 w 103"/>
              <a:gd name="T45" fmla="*/ 2147483646 h 103"/>
              <a:gd name="T46" fmla="*/ 2147483646 w 103"/>
              <a:gd name="T47" fmla="*/ 2147483646 h 103"/>
              <a:gd name="T48" fmla="*/ 2147483646 w 103"/>
              <a:gd name="T49" fmla="*/ 2147483646 h 103"/>
              <a:gd name="T50" fmla="*/ 2147483646 w 103"/>
              <a:gd name="T51" fmla="*/ 2147483646 h 103"/>
              <a:gd name="T52" fmla="*/ 2147483646 w 103"/>
              <a:gd name="T53" fmla="*/ 2147483646 h 103"/>
              <a:gd name="T54" fmla="*/ 2147483646 w 103"/>
              <a:gd name="T55" fmla="*/ 2147483646 h 103"/>
              <a:gd name="T56" fmla="*/ 2147483646 w 103"/>
              <a:gd name="T57" fmla="*/ 2147483646 h 103"/>
              <a:gd name="T58" fmla="*/ 2147483646 w 103"/>
              <a:gd name="T59" fmla="*/ 2147483646 h 103"/>
              <a:gd name="T60" fmla="*/ 2147483646 w 103"/>
              <a:gd name="T61" fmla="*/ 2147483646 h 103"/>
              <a:gd name="T62" fmla="*/ 2147483646 w 103"/>
              <a:gd name="T63" fmla="*/ 2147483646 h 103"/>
              <a:gd name="T64" fmla="*/ 2147483646 w 103"/>
              <a:gd name="T65" fmla="*/ 2147483646 h 103"/>
              <a:gd name="T66" fmla="*/ 2147483646 w 103"/>
              <a:gd name="T67" fmla="*/ 0 h 103"/>
              <a:gd name="T68" fmla="*/ 2147483646 w 103"/>
              <a:gd name="T69" fmla="*/ 0 h 103"/>
              <a:gd name="T70" fmla="*/ 2147483646 w 103"/>
              <a:gd name="T71" fmla="*/ 2147483646 h 103"/>
              <a:gd name="T72" fmla="*/ 2147483646 w 103"/>
              <a:gd name="T73" fmla="*/ 2147483646 h 103"/>
              <a:gd name="T74" fmla="*/ 2147483646 w 103"/>
              <a:gd name="T75" fmla="*/ 2147483646 h 1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03">
                <a:moveTo>
                  <a:pt x="25" y="8"/>
                </a:moveTo>
                <a:lnTo>
                  <a:pt x="25" y="8"/>
                </a:lnTo>
                <a:lnTo>
                  <a:pt x="15" y="15"/>
                </a:lnTo>
                <a:lnTo>
                  <a:pt x="8" y="23"/>
                </a:lnTo>
                <a:lnTo>
                  <a:pt x="4" y="31"/>
                </a:lnTo>
                <a:lnTo>
                  <a:pt x="2" y="41"/>
                </a:lnTo>
                <a:lnTo>
                  <a:pt x="0" y="50"/>
                </a:lnTo>
                <a:lnTo>
                  <a:pt x="0" y="60"/>
                </a:lnTo>
                <a:lnTo>
                  <a:pt x="4" y="70"/>
                </a:lnTo>
                <a:lnTo>
                  <a:pt x="8" y="79"/>
                </a:lnTo>
                <a:lnTo>
                  <a:pt x="15" y="87"/>
                </a:lnTo>
                <a:lnTo>
                  <a:pt x="23" y="94"/>
                </a:lnTo>
                <a:lnTo>
                  <a:pt x="31" y="98"/>
                </a:lnTo>
                <a:lnTo>
                  <a:pt x="41" y="102"/>
                </a:lnTo>
                <a:lnTo>
                  <a:pt x="50" y="103"/>
                </a:lnTo>
                <a:lnTo>
                  <a:pt x="60" y="102"/>
                </a:lnTo>
                <a:lnTo>
                  <a:pt x="70" y="100"/>
                </a:lnTo>
                <a:lnTo>
                  <a:pt x="79" y="95"/>
                </a:lnTo>
                <a:lnTo>
                  <a:pt x="87" y="89"/>
                </a:lnTo>
                <a:lnTo>
                  <a:pt x="94" y="81"/>
                </a:lnTo>
                <a:lnTo>
                  <a:pt x="99" y="71"/>
                </a:lnTo>
                <a:lnTo>
                  <a:pt x="102" y="63"/>
                </a:lnTo>
                <a:lnTo>
                  <a:pt x="103" y="53"/>
                </a:lnTo>
                <a:lnTo>
                  <a:pt x="102" y="42"/>
                </a:lnTo>
                <a:lnTo>
                  <a:pt x="99" y="33"/>
                </a:lnTo>
                <a:lnTo>
                  <a:pt x="95" y="25"/>
                </a:lnTo>
                <a:lnTo>
                  <a:pt x="89" y="15"/>
                </a:lnTo>
                <a:lnTo>
                  <a:pt x="81" y="8"/>
                </a:lnTo>
                <a:lnTo>
                  <a:pt x="71" y="4"/>
                </a:lnTo>
                <a:lnTo>
                  <a:pt x="63" y="2"/>
                </a:lnTo>
                <a:lnTo>
                  <a:pt x="52" y="0"/>
                </a:lnTo>
                <a:lnTo>
                  <a:pt x="42" y="0"/>
                </a:lnTo>
                <a:lnTo>
                  <a:pt x="33" y="4"/>
                </a:lnTo>
                <a:lnTo>
                  <a:pt x="25" y="8"/>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1" name="Freeform 269"/>
          <p:cNvSpPr/>
          <p:nvPr userDrawn="1"/>
        </p:nvSpPr>
        <p:spPr bwMode="auto">
          <a:xfrm>
            <a:off x="1" y="3711180"/>
            <a:ext cx="101600" cy="78581"/>
          </a:xfrm>
          <a:custGeom>
            <a:avLst/>
            <a:gdLst>
              <a:gd name="T0" fmla="*/ 2147483646 w 64"/>
              <a:gd name="T1" fmla="*/ 2147483646 h 66"/>
              <a:gd name="T2" fmla="*/ 2147483646 w 64"/>
              <a:gd name="T3" fmla="*/ 2147483646 h 66"/>
              <a:gd name="T4" fmla="*/ 2147483646 w 64"/>
              <a:gd name="T5" fmla="*/ 2147483646 h 66"/>
              <a:gd name="T6" fmla="*/ 2147483646 w 64"/>
              <a:gd name="T7" fmla="*/ 2147483646 h 66"/>
              <a:gd name="T8" fmla="*/ 2147483646 w 64"/>
              <a:gd name="T9" fmla="*/ 2147483646 h 66"/>
              <a:gd name="T10" fmla="*/ 2147483646 w 64"/>
              <a:gd name="T11" fmla="*/ 2147483646 h 66"/>
              <a:gd name="T12" fmla="*/ 0 w 64"/>
              <a:gd name="T13" fmla="*/ 2147483646 h 66"/>
              <a:gd name="T14" fmla="*/ 0 w 64"/>
              <a:gd name="T15" fmla="*/ 2147483646 h 66"/>
              <a:gd name="T16" fmla="*/ 2147483646 w 64"/>
              <a:gd name="T17" fmla="*/ 2147483646 h 66"/>
              <a:gd name="T18" fmla="*/ 2147483646 w 64"/>
              <a:gd name="T19" fmla="*/ 2147483646 h 66"/>
              <a:gd name="T20" fmla="*/ 2147483646 w 64"/>
              <a:gd name="T21" fmla="*/ 2147483646 h 66"/>
              <a:gd name="T22" fmla="*/ 2147483646 w 64"/>
              <a:gd name="T23" fmla="*/ 2147483646 h 66"/>
              <a:gd name="T24" fmla="*/ 2147483646 w 64"/>
              <a:gd name="T25" fmla="*/ 2147483646 h 66"/>
              <a:gd name="T26" fmla="*/ 2147483646 w 64"/>
              <a:gd name="T27" fmla="*/ 2147483646 h 66"/>
              <a:gd name="T28" fmla="*/ 2147483646 w 64"/>
              <a:gd name="T29" fmla="*/ 2147483646 h 66"/>
              <a:gd name="T30" fmla="*/ 2147483646 w 64"/>
              <a:gd name="T31" fmla="*/ 2147483646 h 66"/>
              <a:gd name="T32" fmla="*/ 2147483646 w 64"/>
              <a:gd name="T33" fmla="*/ 2147483646 h 66"/>
              <a:gd name="T34" fmla="*/ 2147483646 w 64"/>
              <a:gd name="T35" fmla="*/ 2147483646 h 66"/>
              <a:gd name="T36" fmla="*/ 2147483646 w 64"/>
              <a:gd name="T37" fmla="*/ 2147483646 h 66"/>
              <a:gd name="T38" fmla="*/ 2147483646 w 64"/>
              <a:gd name="T39" fmla="*/ 2147483646 h 66"/>
              <a:gd name="T40" fmla="*/ 2147483646 w 64"/>
              <a:gd name="T41" fmla="*/ 2147483646 h 66"/>
              <a:gd name="T42" fmla="*/ 2147483646 w 64"/>
              <a:gd name="T43" fmla="*/ 2147483646 h 66"/>
              <a:gd name="T44" fmla="*/ 2147483646 w 64"/>
              <a:gd name="T45" fmla="*/ 2147483646 h 66"/>
              <a:gd name="T46" fmla="*/ 2147483646 w 64"/>
              <a:gd name="T47" fmla="*/ 2147483646 h 66"/>
              <a:gd name="T48" fmla="*/ 2147483646 w 64"/>
              <a:gd name="T49" fmla="*/ 2147483646 h 66"/>
              <a:gd name="T50" fmla="*/ 2147483646 w 64"/>
              <a:gd name="T51" fmla="*/ 2147483646 h 66"/>
              <a:gd name="T52" fmla="*/ 2147483646 w 64"/>
              <a:gd name="T53" fmla="*/ 2147483646 h 66"/>
              <a:gd name="T54" fmla="*/ 2147483646 w 64"/>
              <a:gd name="T55" fmla="*/ 2147483646 h 66"/>
              <a:gd name="T56" fmla="*/ 2147483646 w 64"/>
              <a:gd name="T57" fmla="*/ 2147483646 h 66"/>
              <a:gd name="T58" fmla="*/ 2147483646 w 64"/>
              <a:gd name="T59" fmla="*/ 2147483646 h 66"/>
              <a:gd name="T60" fmla="*/ 2147483646 w 64"/>
              <a:gd name="T61" fmla="*/ 2147483646 h 66"/>
              <a:gd name="T62" fmla="*/ 2147483646 w 64"/>
              <a:gd name="T63" fmla="*/ 2147483646 h 66"/>
              <a:gd name="T64" fmla="*/ 2147483646 w 64"/>
              <a:gd name="T65" fmla="*/ 2147483646 h 66"/>
              <a:gd name="T66" fmla="*/ 2147483646 w 64"/>
              <a:gd name="T67" fmla="*/ 0 h 66"/>
              <a:gd name="T68" fmla="*/ 2147483646 w 64"/>
              <a:gd name="T69" fmla="*/ 2147483646 h 66"/>
              <a:gd name="T70" fmla="*/ 2147483646 w 64"/>
              <a:gd name="T71" fmla="*/ 2147483646 h 66"/>
              <a:gd name="T72" fmla="*/ 2147483646 w 64"/>
              <a:gd name="T73" fmla="*/ 2147483646 h 66"/>
              <a:gd name="T74" fmla="*/ 2147483646 w 64"/>
              <a:gd name="T75" fmla="*/ 214748364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4" h="66">
                <a:moveTo>
                  <a:pt x="14" y="7"/>
                </a:moveTo>
                <a:lnTo>
                  <a:pt x="14" y="7"/>
                </a:lnTo>
                <a:lnTo>
                  <a:pt x="10" y="10"/>
                </a:lnTo>
                <a:lnTo>
                  <a:pt x="6" y="15"/>
                </a:lnTo>
                <a:lnTo>
                  <a:pt x="3" y="21"/>
                </a:lnTo>
                <a:lnTo>
                  <a:pt x="2" y="26"/>
                </a:lnTo>
                <a:lnTo>
                  <a:pt x="0" y="33"/>
                </a:lnTo>
                <a:lnTo>
                  <a:pt x="0" y="39"/>
                </a:lnTo>
                <a:lnTo>
                  <a:pt x="2" y="45"/>
                </a:lnTo>
                <a:lnTo>
                  <a:pt x="5" y="52"/>
                </a:lnTo>
                <a:lnTo>
                  <a:pt x="10" y="57"/>
                </a:lnTo>
                <a:lnTo>
                  <a:pt x="14" y="60"/>
                </a:lnTo>
                <a:lnTo>
                  <a:pt x="19" y="63"/>
                </a:lnTo>
                <a:lnTo>
                  <a:pt x="26" y="65"/>
                </a:lnTo>
                <a:lnTo>
                  <a:pt x="32" y="66"/>
                </a:lnTo>
                <a:lnTo>
                  <a:pt x="39" y="66"/>
                </a:lnTo>
                <a:lnTo>
                  <a:pt x="43" y="65"/>
                </a:lnTo>
                <a:lnTo>
                  <a:pt x="50" y="62"/>
                </a:lnTo>
                <a:lnTo>
                  <a:pt x="55" y="57"/>
                </a:lnTo>
                <a:lnTo>
                  <a:pt x="59" y="52"/>
                </a:lnTo>
                <a:lnTo>
                  <a:pt x="63" y="47"/>
                </a:lnTo>
                <a:lnTo>
                  <a:pt x="64" y="41"/>
                </a:lnTo>
                <a:lnTo>
                  <a:pt x="64" y="34"/>
                </a:lnTo>
                <a:lnTo>
                  <a:pt x="64" y="28"/>
                </a:lnTo>
                <a:lnTo>
                  <a:pt x="63" y="21"/>
                </a:lnTo>
                <a:lnTo>
                  <a:pt x="59" y="17"/>
                </a:lnTo>
                <a:lnTo>
                  <a:pt x="56" y="12"/>
                </a:lnTo>
                <a:lnTo>
                  <a:pt x="51" y="7"/>
                </a:lnTo>
                <a:lnTo>
                  <a:pt x="45" y="4"/>
                </a:lnTo>
                <a:lnTo>
                  <a:pt x="40" y="2"/>
                </a:lnTo>
                <a:lnTo>
                  <a:pt x="34" y="0"/>
                </a:lnTo>
                <a:lnTo>
                  <a:pt x="27" y="2"/>
                </a:lnTo>
                <a:lnTo>
                  <a:pt x="21" y="4"/>
                </a:lnTo>
                <a:lnTo>
                  <a:pt x="14" y="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2" name="Freeform 270"/>
          <p:cNvSpPr/>
          <p:nvPr userDrawn="1"/>
        </p:nvSpPr>
        <p:spPr bwMode="auto">
          <a:xfrm>
            <a:off x="84138" y="3631408"/>
            <a:ext cx="209550" cy="107156"/>
          </a:xfrm>
          <a:custGeom>
            <a:avLst/>
            <a:gdLst>
              <a:gd name="T0" fmla="*/ 2147483646 w 132"/>
              <a:gd name="T1" fmla="*/ 2147483646 h 90"/>
              <a:gd name="T2" fmla="*/ 2147483646 w 132"/>
              <a:gd name="T3" fmla="*/ 2147483646 h 90"/>
              <a:gd name="T4" fmla="*/ 0 w 132"/>
              <a:gd name="T5" fmla="*/ 2147483646 h 90"/>
              <a:gd name="T6" fmla="*/ 0 w 132"/>
              <a:gd name="T7" fmla="*/ 2147483646 h 90"/>
              <a:gd name="T8" fmla="*/ 0 w 132"/>
              <a:gd name="T9" fmla="*/ 2147483646 h 90"/>
              <a:gd name="T10" fmla="*/ 0 w 132"/>
              <a:gd name="T11" fmla="*/ 2147483646 h 90"/>
              <a:gd name="T12" fmla="*/ 0 w 132"/>
              <a:gd name="T13" fmla="*/ 2147483646 h 90"/>
              <a:gd name="T14" fmla="*/ 0 w 132"/>
              <a:gd name="T15" fmla="*/ 2147483646 h 90"/>
              <a:gd name="T16" fmla="*/ 2147483646 w 132"/>
              <a:gd name="T17" fmla="*/ 2147483646 h 90"/>
              <a:gd name="T18" fmla="*/ 2147483646 w 132"/>
              <a:gd name="T19" fmla="*/ 2147483646 h 90"/>
              <a:gd name="T20" fmla="*/ 2147483646 w 132"/>
              <a:gd name="T21" fmla="*/ 2147483646 h 90"/>
              <a:gd name="T22" fmla="*/ 2147483646 w 132"/>
              <a:gd name="T23" fmla="*/ 2147483646 h 90"/>
              <a:gd name="T24" fmla="*/ 2147483646 w 132"/>
              <a:gd name="T25" fmla="*/ 2147483646 h 90"/>
              <a:gd name="T26" fmla="*/ 2147483646 w 132"/>
              <a:gd name="T27" fmla="*/ 2147483646 h 90"/>
              <a:gd name="T28" fmla="*/ 2147483646 w 132"/>
              <a:gd name="T29" fmla="*/ 2147483646 h 90"/>
              <a:gd name="T30" fmla="*/ 2147483646 w 132"/>
              <a:gd name="T31" fmla="*/ 2147483646 h 90"/>
              <a:gd name="T32" fmla="*/ 2147483646 w 132"/>
              <a:gd name="T33" fmla="*/ 2147483646 h 90"/>
              <a:gd name="T34" fmla="*/ 2147483646 w 132"/>
              <a:gd name="T35" fmla="*/ 2147483646 h 90"/>
              <a:gd name="T36" fmla="*/ 2147483646 w 132"/>
              <a:gd name="T37" fmla="*/ 2147483646 h 90"/>
              <a:gd name="T38" fmla="*/ 2147483646 w 132"/>
              <a:gd name="T39" fmla="*/ 2147483646 h 90"/>
              <a:gd name="T40" fmla="*/ 2147483646 w 132"/>
              <a:gd name="T41" fmla="*/ 2147483646 h 90"/>
              <a:gd name="T42" fmla="*/ 2147483646 w 132"/>
              <a:gd name="T43" fmla="*/ 0 h 90"/>
              <a:gd name="T44" fmla="*/ 2147483646 w 132"/>
              <a:gd name="T45" fmla="*/ 0 h 90"/>
              <a:gd name="T46" fmla="*/ 2147483646 w 132"/>
              <a:gd name="T47" fmla="*/ 2147483646 h 90"/>
              <a:gd name="T48" fmla="*/ 2147483646 w 132"/>
              <a:gd name="T49" fmla="*/ 2147483646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2" h="90">
                <a:moveTo>
                  <a:pt x="3" y="77"/>
                </a:moveTo>
                <a:lnTo>
                  <a:pt x="3" y="77"/>
                </a:lnTo>
                <a:lnTo>
                  <a:pt x="0" y="79"/>
                </a:lnTo>
                <a:lnTo>
                  <a:pt x="0" y="82"/>
                </a:lnTo>
                <a:lnTo>
                  <a:pt x="0" y="84"/>
                </a:lnTo>
                <a:lnTo>
                  <a:pt x="0" y="87"/>
                </a:lnTo>
                <a:lnTo>
                  <a:pt x="3" y="88"/>
                </a:lnTo>
                <a:lnTo>
                  <a:pt x="5" y="90"/>
                </a:lnTo>
                <a:lnTo>
                  <a:pt x="8" y="90"/>
                </a:lnTo>
                <a:lnTo>
                  <a:pt x="10" y="88"/>
                </a:lnTo>
                <a:lnTo>
                  <a:pt x="129" y="14"/>
                </a:lnTo>
                <a:lnTo>
                  <a:pt x="130" y="11"/>
                </a:lnTo>
                <a:lnTo>
                  <a:pt x="132" y="10"/>
                </a:lnTo>
                <a:lnTo>
                  <a:pt x="132" y="6"/>
                </a:lnTo>
                <a:lnTo>
                  <a:pt x="130" y="3"/>
                </a:lnTo>
                <a:lnTo>
                  <a:pt x="129" y="2"/>
                </a:lnTo>
                <a:lnTo>
                  <a:pt x="125" y="0"/>
                </a:lnTo>
                <a:lnTo>
                  <a:pt x="124" y="0"/>
                </a:lnTo>
                <a:lnTo>
                  <a:pt x="121" y="2"/>
                </a:lnTo>
                <a:lnTo>
                  <a:pt x="3" y="7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3" name="Freeform 271"/>
          <p:cNvSpPr/>
          <p:nvPr userDrawn="1"/>
        </p:nvSpPr>
        <p:spPr bwMode="auto">
          <a:xfrm>
            <a:off x="400051" y="3545681"/>
            <a:ext cx="215900" cy="58341"/>
          </a:xfrm>
          <a:custGeom>
            <a:avLst/>
            <a:gdLst>
              <a:gd name="T0" fmla="*/ 2147483646 w 136"/>
              <a:gd name="T1" fmla="*/ 2147483646 h 49"/>
              <a:gd name="T2" fmla="*/ 2147483646 w 136"/>
              <a:gd name="T3" fmla="*/ 2147483646 h 49"/>
              <a:gd name="T4" fmla="*/ 2147483646 w 136"/>
              <a:gd name="T5" fmla="*/ 2147483646 h 49"/>
              <a:gd name="T6" fmla="*/ 0 w 136"/>
              <a:gd name="T7" fmla="*/ 2147483646 h 49"/>
              <a:gd name="T8" fmla="*/ 0 w 136"/>
              <a:gd name="T9" fmla="*/ 2147483646 h 49"/>
              <a:gd name="T10" fmla="*/ 0 w 136"/>
              <a:gd name="T11" fmla="*/ 2147483646 h 49"/>
              <a:gd name="T12" fmla="*/ 2147483646 w 136"/>
              <a:gd name="T13" fmla="*/ 2147483646 h 49"/>
              <a:gd name="T14" fmla="*/ 2147483646 w 136"/>
              <a:gd name="T15" fmla="*/ 2147483646 h 49"/>
              <a:gd name="T16" fmla="*/ 2147483646 w 136"/>
              <a:gd name="T17" fmla="*/ 2147483646 h 49"/>
              <a:gd name="T18" fmla="*/ 2147483646 w 136"/>
              <a:gd name="T19" fmla="*/ 2147483646 h 49"/>
              <a:gd name="T20" fmla="*/ 2147483646 w 136"/>
              <a:gd name="T21" fmla="*/ 2147483646 h 49"/>
              <a:gd name="T22" fmla="*/ 2147483646 w 136"/>
              <a:gd name="T23" fmla="*/ 2147483646 h 49"/>
              <a:gd name="T24" fmla="*/ 2147483646 w 136"/>
              <a:gd name="T25" fmla="*/ 2147483646 h 49"/>
              <a:gd name="T26" fmla="*/ 2147483646 w 136"/>
              <a:gd name="T27" fmla="*/ 2147483646 h 49"/>
              <a:gd name="T28" fmla="*/ 2147483646 w 136"/>
              <a:gd name="T29" fmla="*/ 0 h 49"/>
              <a:gd name="T30" fmla="*/ 2147483646 w 136"/>
              <a:gd name="T31" fmla="*/ 0 h 49"/>
              <a:gd name="T32" fmla="*/ 2147483646 w 136"/>
              <a:gd name="T33" fmla="*/ 214748364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6" h="49">
                <a:moveTo>
                  <a:pt x="4" y="41"/>
                </a:moveTo>
                <a:lnTo>
                  <a:pt x="4" y="41"/>
                </a:lnTo>
                <a:lnTo>
                  <a:pt x="2" y="43"/>
                </a:lnTo>
                <a:lnTo>
                  <a:pt x="0" y="46"/>
                </a:lnTo>
                <a:lnTo>
                  <a:pt x="4" y="49"/>
                </a:lnTo>
                <a:lnTo>
                  <a:pt x="7" y="49"/>
                </a:lnTo>
                <a:lnTo>
                  <a:pt x="132" y="8"/>
                </a:lnTo>
                <a:lnTo>
                  <a:pt x="136" y="4"/>
                </a:lnTo>
                <a:lnTo>
                  <a:pt x="136" y="1"/>
                </a:lnTo>
                <a:lnTo>
                  <a:pt x="134" y="0"/>
                </a:lnTo>
                <a:lnTo>
                  <a:pt x="129" y="0"/>
                </a:lnTo>
                <a:lnTo>
                  <a:pt x="4" y="4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4" name="Freeform 272"/>
          <p:cNvSpPr/>
          <p:nvPr userDrawn="1"/>
        </p:nvSpPr>
        <p:spPr bwMode="auto">
          <a:xfrm>
            <a:off x="398464" y="3487342"/>
            <a:ext cx="188912" cy="97631"/>
          </a:xfrm>
          <a:custGeom>
            <a:avLst/>
            <a:gdLst>
              <a:gd name="T0" fmla="*/ 2147483646 w 119"/>
              <a:gd name="T1" fmla="*/ 2147483646 h 82"/>
              <a:gd name="T2" fmla="*/ 2147483646 w 119"/>
              <a:gd name="T3" fmla="*/ 2147483646 h 82"/>
              <a:gd name="T4" fmla="*/ 0 w 119"/>
              <a:gd name="T5" fmla="*/ 2147483646 h 82"/>
              <a:gd name="T6" fmla="*/ 2147483646 w 119"/>
              <a:gd name="T7" fmla="*/ 2147483646 h 82"/>
              <a:gd name="T8" fmla="*/ 2147483646 w 119"/>
              <a:gd name="T9" fmla="*/ 2147483646 h 82"/>
              <a:gd name="T10" fmla="*/ 2147483646 w 119"/>
              <a:gd name="T11" fmla="*/ 2147483646 h 82"/>
              <a:gd name="T12" fmla="*/ 2147483646 w 119"/>
              <a:gd name="T13" fmla="*/ 2147483646 h 82"/>
              <a:gd name="T14" fmla="*/ 2147483646 w 119"/>
              <a:gd name="T15" fmla="*/ 2147483646 h 82"/>
              <a:gd name="T16" fmla="*/ 2147483646 w 119"/>
              <a:gd name="T17" fmla="*/ 2147483646 h 82"/>
              <a:gd name="T18" fmla="*/ 2147483646 w 119"/>
              <a:gd name="T19" fmla="*/ 2147483646 h 82"/>
              <a:gd name="T20" fmla="*/ 2147483646 w 119"/>
              <a:gd name="T21" fmla="*/ 2147483646 h 82"/>
              <a:gd name="T22" fmla="*/ 2147483646 w 119"/>
              <a:gd name="T23" fmla="*/ 2147483646 h 82"/>
              <a:gd name="T24" fmla="*/ 2147483646 w 119"/>
              <a:gd name="T25" fmla="*/ 2147483646 h 82"/>
              <a:gd name="T26" fmla="*/ 2147483646 w 119"/>
              <a:gd name="T27" fmla="*/ 2147483646 h 82"/>
              <a:gd name="T28" fmla="*/ 2147483646 w 119"/>
              <a:gd name="T29" fmla="*/ 0 h 82"/>
              <a:gd name="T30" fmla="*/ 2147483646 w 119"/>
              <a:gd name="T31" fmla="*/ 0 h 82"/>
              <a:gd name="T32" fmla="*/ 2147483646 w 119"/>
              <a:gd name="T33" fmla="*/ 2147483646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9" h="82">
                <a:moveTo>
                  <a:pt x="1" y="74"/>
                </a:moveTo>
                <a:lnTo>
                  <a:pt x="1" y="74"/>
                </a:lnTo>
                <a:lnTo>
                  <a:pt x="0" y="78"/>
                </a:lnTo>
                <a:lnTo>
                  <a:pt x="1" y="81"/>
                </a:lnTo>
                <a:lnTo>
                  <a:pt x="3" y="82"/>
                </a:lnTo>
                <a:lnTo>
                  <a:pt x="6" y="82"/>
                </a:lnTo>
                <a:lnTo>
                  <a:pt x="117" y="8"/>
                </a:lnTo>
                <a:lnTo>
                  <a:pt x="119" y="5"/>
                </a:lnTo>
                <a:lnTo>
                  <a:pt x="119" y="2"/>
                </a:lnTo>
                <a:lnTo>
                  <a:pt x="116" y="0"/>
                </a:lnTo>
                <a:lnTo>
                  <a:pt x="112" y="0"/>
                </a:lnTo>
                <a:lnTo>
                  <a:pt x="1" y="74"/>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5" name="Freeform 273"/>
          <p:cNvSpPr/>
          <p:nvPr userDrawn="1"/>
        </p:nvSpPr>
        <p:spPr bwMode="auto">
          <a:xfrm>
            <a:off x="411164" y="3599260"/>
            <a:ext cx="223837" cy="23813"/>
          </a:xfrm>
          <a:custGeom>
            <a:avLst/>
            <a:gdLst>
              <a:gd name="T0" fmla="*/ 2147483646 w 141"/>
              <a:gd name="T1" fmla="*/ 2147483646 h 20"/>
              <a:gd name="T2" fmla="*/ 2147483646 w 141"/>
              <a:gd name="T3" fmla="*/ 2147483646 h 20"/>
              <a:gd name="T4" fmla="*/ 0 w 141"/>
              <a:gd name="T5" fmla="*/ 2147483646 h 20"/>
              <a:gd name="T6" fmla="*/ 0 w 141"/>
              <a:gd name="T7" fmla="*/ 2147483646 h 20"/>
              <a:gd name="T8" fmla="*/ 0 w 141"/>
              <a:gd name="T9" fmla="*/ 2147483646 h 20"/>
              <a:gd name="T10" fmla="*/ 0 w 141"/>
              <a:gd name="T11" fmla="*/ 2147483646 h 20"/>
              <a:gd name="T12" fmla="*/ 2147483646 w 141"/>
              <a:gd name="T13" fmla="*/ 2147483646 h 20"/>
              <a:gd name="T14" fmla="*/ 2147483646 w 141"/>
              <a:gd name="T15" fmla="*/ 2147483646 h 20"/>
              <a:gd name="T16" fmla="*/ 2147483646 w 141"/>
              <a:gd name="T17" fmla="*/ 2147483646 h 20"/>
              <a:gd name="T18" fmla="*/ 2147483646 w 141"/>
              <a:gd name="T19" fmla="*/ 2147483646 h 20"/>
              <a:gd name="T20" fmla="*/ 2147483646 w 141"/>
              <a:gd name="T21" fmla="*/ 2147483646 h 20"/>
              <a:gd name="T22" fmla="*/ 2147483646 w 141"/>
              <a:gd name="T23" fmla="*/ 2147483646 h 20"/>
              <a:gd name="T24" fmla="*/ 2147483646 w 141"/>
              <a:gd name="T25" fmla="*/ 2147483646 h 20"/>
              <a:gd name="T26" fmla="*/ 2147483646 w 141"/>
              <a:gd name="T27" fmla="*/ 2147483646 h 20"/>
              <a:gd name="T28" fmla="*/ 2147483646 w 141"/>
              <a:gd name="T29" fmla="*/ 2147483646 h 20"/>
              <a:gd name="T30" fmla="*/ 2147483646 w 141"/>
              <a:gd name="T31" fmla="*/ 0 h 20"/>
              <a:gd name="T32" fmla="*/ 2147483646 w 141"/>
              <a:gd name="T33" fmla="*/ 2147483646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20">
                <a:moveTo>
                  <a:pt x="3" y="11"/>
                </a:moveTo>
                <a:lnTo>
                  <a:pt x="3" y="11"/>
                </a:lnTo>
                <a:lnTo>
                  <a:pt x="0" y="12"/>
                </a:lnTo>
                <a:lnTo>
                  <a:pt x="0" y="16"/>
                </a:lnTo>
                <a:lnTo>
                  <a:pt x="2" y="19"/>
                </a:lnTo>
                <a:lnTo>
                  <a:pt x="5" y="20"/>
                </a:lnTo>
                <a:lnTo>
                  <a:pt x="137" y="9"/>
                </a:lnTo>
                <a:lnTo>
                  <a:pt x="140" y="8"/>
                </a:lnTo>
                <a:lnTo>
                  <a:pt x="141" y="4"/>
                </a:lnTo>
                <a:lnTo>
                  <a:pt x="140" y="1"/>
                </a:lnTo>
                <a:lnTo>
                  <a:pt x="137" y="0"/>
                </a:lnTo>
                <a:lnTo>
                  <a:pt x="3" y="11"/>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6" name="Freeform 274"/>
          <p:cNvSpPr/>
          <p:nvPr userDrawn="1"/>
        </p:nvSpPr>
        <p:spPr bwMode="auto">
          <a:xfrm>
            <a:off x="377825" y="3445669"/>
            <a:ext cx="160338" cy="123825"/>
          </a:xfrm>
          <a:custGeom>
            <a:avLst/>
            <a:gdLst>
              <a:gd name="T0" fmla="*/ 2147483646 w 101"/>
              <a:gd name="T1" fmla="*/ 2147483646 h 104"/>
              <a:gd name="T2" fmla="*/ 2147483646 w 101"/>
              <a:gd name="T3" fmla="*/ 2147483646 h 104"/>
              <a:gd name="T4" fmla="*/ 0 w 101"/>
              <a:gd name="T5" fmla="*/ 2147483646 h 104"/>
              <a:gd name="T6" fmla="*/ 2147483646 w 101"/>
              <a:gd name="T7" fmla="*/ 2147483646 h 104"/>
              <a:gd name="T8" fmla="*/ 2147483646 w 101"/>
              <a:gd name="T9" fmla="*/ 2147483646 h 104"/>
              <a:gd name="T10" fmla="*/ 2147483646 w 101"/>
              <a:gd name="T11" fmla="*/ 2147483646 h 104"/>
              <a:gd name="T12" fmla="*/ 2147483646 w 101"/>
              <a:gd name="T13" fmla="*/ 2147483646 h 104"/>
              <a:gd name="T14" fmla="*/ 2147483646 w 101"/>
              <a:gd name="T15" fmla="*/ 2147483646 h 104"/>
              <a:gd name="T16" fmla="*/ 2147483646 w 101"/>
              <a:gd name="T17" fmla="*/ 2147483646 h 104"/>
              <a:gd name="T18" fmla="*/ 2147483646 w 101"/>
              <a:gd name="T19" fmla="*/ 2147483646 h 104"/>
              <a:gd name="T20" fmla="*/ 2147483646 w 101"/>
              <a:gd name="T21" fmla="*/ 2147483646 h 104"/>
              <a:gd name="T22" fmla="*/ 2147483646 w 101"/>
              <a:gd name="T23" fmla="*/ 2147483646 h 104"/>
              <a:gd name="T24" fmla="*/ 2147483646 w 101"/>
              <a:gd name="T25" fmla="*/ 2147483646 h 104"/>
              <a:gd name="T26" fmla="*/ 2147483646 w 101"/>
              <a:gd name="T27" fmla="*/ 2147483646 h 104"/>
              <a:gd name="T28" fmla="*/ 2147483646 w 101"/>
              <a:gd name="T29" fmla="*/ 0 h 104"/>
              <a:gd name="T30" fmla="*/ 2147483646 w 101"/>
              <a:gd name="T31" fmla="*/ 2147483646 h 104"/>
              <a:gd name="T32" fmla="*/ 2147483646 w 101"/>
              <a:gd name="T33" fmla="*/ 2147483646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1" h="104">
                <a:moveTo>
                  <a:pt x="2" y="96"/>
                </a:moveTo>
                <a:lnTo>
                  <a:pt x="2" y="96"/>
                </a:lnTo>
                <a:lnTo>
                  <a:pt x="0" y="100"/>
                </a:lnTo>
                <a:lnTo>
                  <a:pt x="2" y="103"/>
                </a:lnTo>
                <a:lnTo>
                  <a:pt x="5" y="104"/>
                </a:lnTo>
                <a:lnTo>
                  <a:pt x="8" y="103"/>
                </a:lnTo>
                <a:lnTo>
                  <a:pt x="100" y="8"/>
                </a:lnTo>
                <a:lnTo>
                  <a:pt x="101" y="5"/>
                </a:lnTo>
                <a:lnTo>
                  <a:pt x="100" y="2"/>
                </a:lnTo>
                <a:lnTo>
                  <a:pt x="96" y="0"/>
                </a:lnTo>
                <a:lnTo>
                  <a:pt x="93" y="2"/>
                </a:lnTo>
                <a:lnTo>
                  <a:pt x="2" y="96"/>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7" name="Freeform 275"/>
          <p:cNvSpPr/>
          <p:nvPr userDrawn="1"/>
        </p:nvSpPr>
        <p:spPr bwMode="auto">
          <a:xfrm>
            <a:off x="398464" y="3637361"/>
            <a:ext cx="223837" cy="20240"/>
          </a:xfrm>
          <a:custGeom>
            <a:avLst/>
            <a:gdLst>
              <a:gd name="T0" fmla="*/ 2147483646 w 141"/>
              <a:gd name="T1" fmla="*/ 0 h 17"/>
              <a:gd name="T2" fmla="*/ 2147483646 w 141"/>
              <a:gd name="T3" fmla="*/ 0 h 17"/>
              <a:gd name="T4" fmla="*/ 2147483646 w 141"/>
              <a:gd name="T5" fmla="*/ 2147483646 h 17"/>
              <a:gd name="T6" fmla="*/ 0 w 141"/>
              <a:gd name="T7" fmla="*/ 2147483646 h 17"/>
              <a:gd name="T8" fmla="*/ 0 w 141"/>
              <a:gd name="T9" fmla="*/ 2147483646 h 17"/>
              <a:gd name="T10" fmla="*/ 0 w 141"/>
              <a:gd name="T11" fmla="*/ 2147483646 h 17"/>
              <a:gd name="T12" fmla="*/ 0 w 141"/>
              <a:gd name="T13" fmla="*/ 2147483646 h 17"/>
              <a:gd name="T14" fmla="*/ 2147483646 w 141"/>
              <a:gd name="T15" fmla="*/ 2147483646 h 17"/>
              <a:gd name="T16" fmla="*/ 2147483646 w 141"/>
              <a:gd name="T17" fmla="*/ 2147483646 h 17"/>
              <a:gd name="T18" fmla="*/ 2147483646 w 141"/>
              <a:gd name="T19" fmla="*/ 2147483646 h 17"/>
              <a:gd name="T20" fmla="*/ 2147483646 w 141"/>
              <a:gd name="T21" fmla="*/ 2147483646 h 17"/>
              <a:gd name="T22" fmla="*/ 2147483646 w 141"/>
              <a:gd name="T23" fmla="*/ 2147483646 h 17"/>
              <a:gd name="T24" fmla="*/ 2147483646 w 141"/>
              <a:gd name="T25" fmla="*/ 2147483646 h 17"/>
              <a:gd name="T26" fmla="*/ 2147483646 w 141"/>
              <a:gd name="T27" fmla="*/ 2147483646 h 17"/>
              <a:gd name="T28" fmla="*/ 2147483646 w 141"/>
              <a:gd name="T29" fmla="*/ 2147483646 h 17"/>
              <a:gd name="T30" fmla="*/ 2147483646 w 141"/>
              <a:gd name="T31" fmla="*/ 2147483646 h 17"/>
              <a:gd name="T32" fmla="*/ 2147483646 w 141"/>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1" h="17">
                <a:moveTo>
                  <a:pt x="5" y="0"/>
                </a:moveTo>
                <a:lnTo>
                  <a:pt x="5" y="0"/>
                </a:lnTo>
                <a:lnTo>
                  <a:pt x="1" y="1"/>
                </a:lnTo>
                <a:lnTo>
                  <a:pt x="0" y="5"/>
                </a:lnTo>
                <a:lnTo>
                  <a:pt x="0" y="8"/>
                </a:lnTo>
                <a:lnTo>
                  <a:pt x="3" y="9"/>
                </a:lnTo>
                <a:lnTo>
                  <a:pt x="137" y="17"/>
                </a:lnTo>
                <a:lnTo>
                  <a:pt x="140" y="16"/>
                </a:lnTo>
                <a:lnTo>
                  <a:pt x="141" y="13"/>
                </a:lnTo>
                <a:lnTo>
                  <a:pt x="140" y="9"/>
                </a:lnTo>
                <a:lnTo>
                  <a:pt x="137" y="8"/>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8" name="Freeform 276"/>
          <p:cNvSpPr/>
          <p:nvPr userDrawn="1"/>
        </p:nvSpPr>
        <p:spPr bwMode="auto">
          <a:xfrm>
            <a:off x="377825" y="3652837"/>
            <a:ext cx="217488" cy="53579"/>
          </a:xfrm>
          <a:custGeom>
            <a:avLst/>
            <a:gdLst>
              <a:gd name="T0" fmla="*/ 2147483646 w 137"/>
              <a:gd name="T1" fmla="*/ 0 h 45"/>
              <a:gd name="T2" fmla="*/ 2147483646 w 137"/>
              <a:gd name="T3" fmla="*/ 0 h 45"/>
              <a:gd name="T4" fmla="*/ 2147483646 w 137"/>
              <a:gd name="T5" fmla="*/ 2147483646 h 45"/>
              <a:gd name="T6" fmla="*/ 0 w 137"/>
              <a:gd name="T7" fmla="*/ 2147483646 h 45"/>
              <a:gd name="T8" fmla="*/ 0 w 137"/>
              <a:gd name="T9" fmla="*/ 2147483646 h 45"/>
              <a:gd name="T10" fmla="*/ 0 w 137"/>
              <a:gd name="T11" fmla="*/ 2147483646 h 45"/>
              <a:gd name="T12" fmla="*/ 0 w 137"/>
              <a:gd name="T13" fmla="*/ 2147483646 h 45"/>
              <a:gd name="T14" fmla="*/ 2147483646 w 137"/>
              <a:gd name="T15" fmla="*/ 2147483646 h 45"/>
              <a:gd name="T16" fmla="*/ 2147483646 w 137"/>
              <a:gd name="T17" fmla="*/ 2147483646 h 45"/>
              <a:gd name="T18" fmla="*/ 2147483646 w 137"/>
              <a:gd name="T19" fmla="*/ 2147483646 h 45"/>
              <a:gd name="T20" fmla="*/ 2147483646 w 137"/>
              <a:gd name="T21" fmla="*/ 2147483646 h 45"/>
              <a:gd name="T22" fmla="*/ 2147483646 w 137"/>
              <a:gd name="T23" fmla="*/ 2147483646 h 45"/>
              <a:gd name="T24" fmla="*/ 2147483646 w 137"/>
              <a:gd name="T25" fmla="*/ 2147483646 h 45"/>
              <a:gd name="T26" fmla="*/ 2147483646 w 137"/>
              <a:gd name="T27" fmla="*/ 2147483646 h 45"/>
              <a:gd name="T28" fmla="*/ 2147483646 w 137"/>
              <a:gd name="T29" fmla="*/ 2147483646 h 45"/>
              <a:gd name="T30" fmla="*/ 2147483646 w 137"/>
              <a:gd name="T31" fmla="*/ 2147483646 h 45"/>
              <a:gd name="T32" fmla="*/ 2147483646 w 137"/>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7" h="45">
                <a:moveTo>
                  <a:pt x="5" y="0"/>
                </a:moveTo>
                <a:lnTo>
                  <a:pt x="5" y="0"/>
                </a:lnTo>
                <a:lnTo>
                  <a:pt x="2" y="1"/>
                </a:lnTo>
                <a:lnTo>
                  <a:pt x="0" y="3"/>
                </a:lnTo>
                <a:lnTo>
                  <a:pt x="0" y="8"/>
                </a:lnTo>
                <a:lnTo>
                  <a:pt x="3" y="9"/>
                </a:lnTo>
                <a:lnTo>
                  <a:pt x="132" y="45"/>
                </a:lnTo>
                <a:lnTo>
                  <a:pt x="135" y="43"/>
                </a:lnTo>
                <a:lnTo>
                  <a:pt x="137" y="41"/>
                </a:lnTo>
                <a:lnTo>
                  <a:pt x="137" y="38"/>
                </a:lnTo>
                <a:lnTo>
                  <a:pt x="133" y="35"/>
                </a:lnTo>
                <a:lnTo>
                  <a:pt x="5"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89" name="Freeform 277"/>
          <p:cNvSpPr/>
          <p:nvPr userDrawn="1"/>
        </p:nvSpPr>
        <p:spPr bwMode="auto">
          <a:xfrm>
            <a:off x="352426" y="3665934"/>
            <a:ext cx="193675" cy="89297"/>
          </a:xfrm>
          <a:custGeom>
            <a:avLst/>
            <a:gdLst>
              <a:gd name="T0" fmla="*/ 2147483646 w 122"/>
              <a:gd name="T1" fmla="*/ 0 h 75"/>
              <a:gd name="T2" fmla="*/ 2147483646 w 122"/>
              <a:gd name="T3" fmla="*/ 0 h 75"/>
              <a:gd name="T4" fmla="*/ 2147483646 w 122"/>
              <a:gd name="T5" fmla="*/ 0 h 75"/>
              <a:gd name="T6" fmla="*/ 2147483646 w 122"/>
              <a:gd name="T7" fmla="*/ 2147483646 h 75"/>
              <a:gd name="T8" fmla="*/ 2147483646 w 122"/>
              <a:gd name="T9" fmla="*/ 2147483646 h 75"/>
              <a:gd name="T10" fmla="*/ 2147483646 w 122"/>
              <a:gd name="T11" fmla="*/ 2147483646 h 75"/>
              <a:gd name="T12" fmla="*/ 0 w 122"/>
              <a:gd name="T13" fmla="*/ 2147483646 h 75"/>
              <a:gd name="T14" fmla="*/ 2147483646 w 122"/>
              <a:gd name="T15" fmla="*/ 2147483646 h 75"/>
              <a:gd name="T16" fmla="*/ 2147483646 w 122"/>
              <a:gd name="T17" fmla="*/ 2147483646 h 75"/>
              <a:gd name="T18" fmla="*/ 2147483646 w 122"/>
              <a:gd name="T19" fmla="*/ 2147483646 h 75"/>
              <a:gd name="T20" fmla="*/ 2147483646 w 122"/>
              <a:gd name="T21" fmla="*/ 2147483646 h 75"/>
              <a:gd name="T22" fmla="*/ 2147483646 w 122"/>
              <a:gd name="T23" fmla="*/ 2147483646 h 75"/>
              <a:gd name="T24" fmla="*/ 2147483646 w 122"/>
              <a:gd name="T25" fmla="*/ 2147483646 h 75"/>
              <a:gd name="T26" fmla="*/ 2147483646 w 122"/>
              <a:gd name="T27" fmla="*/ 2147483646 h 75"/>
              <a:gd name="T28" fmla="*/ 2147483646 w 122"/>
              <a:gd name="T29" fmla="*/ 2147483646 h 75"/>
              <a:gd name="T30" fmla="*/ 2147483646 w 122"/>
              <a:gd name="T31" fmla="*/ 2147483646 h 75"/>
              <a:gd name="T32" fmla="*/ 2147483646 w 122"/>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2" h="75">
                <a:moveTo>
                  <a:pt x="8" y="0"/>
                </a:moveTo>
                <a:lnTo>
                  <a:pt x="8" y="0"/>
                </a:lnTo>
                <a:lnTo>
                  <a:pt x="3" y="0"/>
                </a:lnTo>
                <a:lnTo>
                  <a:pt x="2" y="1"/>
                </a:lnTo>
                <a:lnTo>
                  <a:pt x="0" y="5"/>
                </a:lnTo>
                <a:lnTo>
                  <a:pt x="3" y="8"/>
                </a:lnTo>
                <a:lnTo>
                  <a:pt x="116" y="75"/>
                </a:lnTo>
                <a:lnTo>
                  <a:pt x="119" y="75"/>
                </a:lnTo>
                <a:lnTo>
                  <a:pt x="122" y="74"/>
                </a:lnTo>
                <a:lnTo>
                  <a:pt x="122" y="69"/>
                </a:lnTo>
                <a:lnTo>
                  <a:pt x="121" y="67"/>
                </a:lnTo>
                <a:lnTo>
                  <a:pt x="8" y="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90" name="Freeform 278"/>
          <p:cNvSpPr/>
          <p:nvPr userDrawn="1"/>
        </p:nvSpPr>
        <p:spPr bwMode="auto">
          <a:xfrm>
            <a:off x="352426" y="3411142"/>
            <a:ext cx="112713" cy="148828"/>
          </a:xfrm>
          <a:custGeom>
            <a:avLst/>
            <a:gdLst>
              <a:gd name="T0" fmla="*/ 0 w 71"/>
              <a:gd name="T1" fmla="*/ 2147483646 h 125"/>
              <a:gd name="T2" fmla="*/ 0 w 71"/>
              <a:gd name="T3" fmla="*/ 2147483646 h 125"/>
              <a:gd name="T4" fmla="*/ 0 w 71"/>
              <a:gd name="T5" fmla="*/ 2147483646 h 125"/>
              <a:gd name="T6" fmla="*/ 2147483646 w 71"/>
              <a:gd name="T7" fmla="*/ 2147483646 h 125"/>
              <a:gd name="T8" fmla="*/ 2147483646 w 71"/>
              <a:gd name="T9" fmla="*/ 2147483646 h 125"/>
              <a:gd name="T10" fmla="*/ 2147483646 w 71"/>
              <a:gd name="T11" fmla="*/ 2147483646 h 125"/>
              <a:gd name="T12" fmla="*/ 2147483646 w 71"/>
              <a:gd name="T13" fmla="*/ 2147483646 h 125"/>
              <a:gd name="T14" fmla="*/ 2147483646 w 71"/>
              <a:gd name="T15" fmla="*/ 2147483646 h 125"/>
              <a:gd name="T16" fmla="*/ 2147483646 w 71"/>
              <a:gd name="T17" fmla="*/ 2147483646 h 125"/>
              <a:gd name="T18" fmla="*/ 2147483646 w 71"/>
              <a:gd name="T19" fmla="*/ 2147483646 h 125"/>
              <a:gd name="T20" fmla="*/ 2147483646 w 71"/>
              <a:gd name="T21" fmla="*/ 2147483646 h 125"/>
              <a:gd name="T22" fmla="*/ 2147483646 w 71"/>
              <a:gd name="T23" fmla="*/ 0 h 125"/>
              <a:gd name="T24" fmla="*/ 2147483646 w 71"/>
              <a:gd name="T25" fmla="*/ 0 h 125"/>
              <a:gd name="T26" fmla="*/ 2147483646 w 71"/>
              <a:gd name="T27" fmla="*/ 0 h 125"/>
              <a:gd name="T28" fmla="*/ 2147483646 w 71"/>
              <a:gd name="T29" fmla="*/ 0 h 125"/>
              <a:gd name="T30" fmla="*/ 2147483646 w 71"/>
              <a:gd name="T31" fmla="*/ 2147483646 h 125"/>
              <a:gd name="T32" fmla="*/ 0 w 71"/>
              <a:gd name="T33" fmla="*/ 2147483646 h 1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25">
                <a:moveTo>
                  <a:pt x="0" y="119"/>
                </a:moveTo>
                <a:lnTo>
                  <a:pt x="0" y="119"/>
                </a:lnTo>
                <a:lnTo>
                  <a:pt x="0" y="122"/>
                </a:lnTo>
                <a:lnTo>
                  <a:pt x="2" y="125"/>
                </a:lnTo>
                <a:lnTo>
                  <a:pt x="5" y="125"/>
                </a:lnTo>
                <a:lnTo>
                  <a:pt x="8" y="124"/>
                </a:lnTo>
                <a:lnTo>
                  <a:pt x="71" y="6"/>
                </a:lnTo>
                <a:lnTo>
                  <a:pt x="71" y="3"/>
                </a:lnTo>
                <a:lnTo>
                  <a:pt x="69" y="0"/>
                </a:lnTo>
                <a:lnTo>
                  <a:pt x="66" y="0"/>
                </a:lnTo>
                <a:lnTo>
                  <a:pt x="63" y="2"/>
                </a:lnTo>
                <a:lnTo>
                  <a:pt x="0" y="119"/>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91" name="Freeform 279"/>
          <p:cNvSpPr/>
          <p:nvPr userDrawn="1"/>
        </p:nvSpPr>
        <p:spPr bwMode="auto">
          <a:xfrm>
            <a:off x="315914" y="3394472"/>
            <a:ext cx="79375" cy="160734"/>
          </a:xfrm>
          <a:custGeom>
            <a:avLst/>
            <a:gdLst>
              <a:gd name="T0" fmla="*/ 0 w 50"/>
              <a:gd name="T1" fmla="*/ 2147483646 h 135"/>
              <a:gd name="T2" fmla="*/ 0 w 50"/>
              <a:gd name="T3" fmla="*/ 2147483646 h 135"/>
              <a:gd name="T4" fmla="*/ 0 w 50"/>
              <a:gd name="T5" fmla="*/ 2147483646 h 135"/>
              <a:gd name="T6" fmla="*/ 2147483646 w 50"/>
              <a:gd name="T7" fmla="*/ 2147483646 h 135"/>
              <a:gd name="T8" fmla="*/ 2147483646 w 50"/>
              <a:gd name="T9" fmla="*/ 2147483646 h 135"/>
              <a:gd name="T10" fmla="*/ 2147483646 w 50"/>
              <a:gd name="T11" fmla="*/ 2147483646 h 135"/>
              <a:gd name="T12" fmla="*/ 2147483646 w 50"/>
              <a:gd name="T13" fmla="*/ 2147483646 h 135"/>
              <a:gd name="T14" fmla="*/ 2147483646 w 50"/>
              <a:gd name="T15" fmla="*/ 2147483646 h 135"/>
              <a:gd name="T16" fmla="*/ 2147483646 w 50"/>
              <a:gd name="T17" fmla="*/ 2147483646 h 135"/>
              <a:gd name="T18" fmla="*/ 2147483646 w 50"/>
              <a:gd name="T19" fmla="*/ 2147483646 h 135"/>
              <a:gd name="T20" fmla="*/ 2147483646 w 50"/>
              <a:gd name="T21" fmla="*/ 2147483646 h 135"/>
              <a:gd name="T22" fmla="*/ 2147483646 w 50"/>
              <a:gd name="T23" fmla="*/ 0 h 135"/>
              <a:gd name="T24" fmla="*/ 2147483646 w 50"/>
              <a:gd name="T25" fmla="*/ 0 h 135"/>
              <a:gd name="T26" fmla="*/ 2147483646 w 50"/>
              <a:gd name="T27" fmla="*/ 0 h 135"/>
              <a:gd name="T28" fmla="*/ 2147483646 w 50"/>
              <a:gd name="T29" fmla="*/ 2147483646 h 135"/>
              <a:gd name="T30" fmla="*/ 2147483646 w 50"/>
              <a:gd name="T31" fmla="*/ 2147483646 h 135"/>
              <a:gd name="T32" fmla="*/ 0 w 50"/>
              <a:gd name="T33" fmla="*/ 2147483646 h 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0" h="135">
                <a:moveTo>
                  <a:pt x="0" y="130"/>
                </a:moveTo>
                <a:lnTo>
                  <a:pt x="0" y="130"/>
                </a:lnTo>
                <a:lnTo>
                  <a:pt x="0" y="133"/>
                </a:lnTo>
                <a:lnTo>
                  <a:pt x="4" y="135"/>
                </a:lnTo>
                <a:lnTo>
                  <a:pt x="7" y="135"/>
                </a:lnTo>
                <a:lnTo>
                  <a:pt x="8" y="133"/>
                </a:lnTo>
                <a:lnTo>
                  <a:pt x="50" y="6"/>
                </a:lnTo>
                <a:lnTo>
                  <a:pt x="50" y="3"/>
                </a:lnTo>
                <a:lnTo>
                  <a:pt x="47" y="0"/>
                </a:lnTo>
                <a:lnTo>
                  <a:pt x="44" y="1"/>
                </a:lnTo>
                <a:lnTo>
                  <a:pt x="42" y="3"/>
                </a:lnTo>
                <a:lnTo>
                  <a:pt x="0" y="130"/>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92" name="Freeform 280"/>
          <p:cNvSpPr/>
          <p:nvPr userDrawn="1"/>
        </p:nvSpPr>
        <p:spPr bwMode="auto">
          <a:xfrm>
            <a:off x="288926" y="3395664"/>
            <a:ext cx="30163" cy="169069"/>
          </a:xfrm>
          <a:custGeom>
            <a:avLst/>
            <a:gdLst>
              <a:gd name="T0" fmla="*/ 0 w 19"/>
              <a:gd name="T1" fmla="*/ 2147483646 h 142"/>
              <a:gd name="T2" fmla="*/ 0 w 19"/>
              <a:gd name="T3" fmla="*/ 2147483646 h 142"/>
              <a:gd name="T4" fmla="*/ 2147483646 w 19"/>
              <a:gd name="T5" fmla="*/ 2147483646 h 142"/>
              <a:gd name="T6" fmla="*/ 2147483646 w 19"/>
              <a:gd name="T7" fmla="*/ 2147483646 h 142"/>
              <a:gd name="T8" fmla="*/ 2147483646 w 19"/>
              <a:gd name="T9" fmla="*/ 2147483646 h 142"/>
              <a:gd name="T10" fmla="*/ 2147483646 w 19"/>
              <a:gd name="T11" fmla="*/ 2147483646 h 142"/>
              <a:gd name="T12" fmla="*/ 2147483646 w 19"/>
              <a:gd name="T13" fmla="*/ 2147483646 h 142"/>
              <a:gd name="T14" fmla="*/ 2147483646 w 19"/>
              <a:gd name="T15" fmla="*/ 2147483646 h 142"/>
              <a:gd name="T16" fmla="*/ 2147483646 w 19"/>
              <a:gd name="T17" fmla="*/ 2147483646 h 142"/>
              <a:gd name="T18" fmla="*/ 2147483646 w 19"/>
              <a:gd name="T19" fmla="*/ 2147483646 h 142"/>
              <a:gd name="T20" fmla="*/ 2147483646 w 19"/>
              <a:gd name="T21" fmla="*/ 2147483646 h 142"/>
              <a:gd name="T22" fmla="*/ 2147483646 w 19"/>
              <a:gd name="T23" fmla="*/ 0 h 142"/>
              <a:gd name="T24" fmla="*/ 2147483646 w 19"/>
              <a:gd name="T25" fmla="*/ 0 h 142"/>
              <a:gd name="T26" fmla="*/ 2147483646 w 19"/>
              <a:gd name="T27" fmla="*/ 0 h 142"/>
              <a:gd name="T28" fmla="*/ 2147483646 w 19"/>
              <a:gd name="T29" fmla="*/ 2147483646 h 142"/>
              <a:gd name="T30" fmla="*/ 2147483646 w 19"/>
              <a:gd name="T31" fmla="*/ 2147483646 h 142"/>
              <a:gd name="T32" fmla="*/ 0 w 19"/>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42">
                <a:moveTo>
                  <a:pt x="0" y="137"/>
                </a:moveTo>
                <a:lnTo>
                  <a:pt x="0" y="137"/>
                </a:lnTo>
                <a:lnTo>
                  <a:pt x="1" y="140"/>
                </a:lnTo>
                <a:lnTo>
                  <a:pt x="5" y="142"/>
                </a:lnTo>
                <a:lnTo>
                  <a:pt x="8" y="142"/>
                </a:lnTo>
                <a:lnTo>
                  <a:pt x="9" y="138"/>
                </a:lnTo>
                <a:lnTo>
                  <a:pt x="19" y="5"/>
                </a:lnTo>
                <a:lnTo>
                  <a:pt x="19" y="2"/>
                </a:lnTo>
                <a:lnTo>
                  <a:pt x="16" y="0"/>
                </a:lnTo>
                <a:lnTo>
                  <a:pt x="13" y="2"/>
                </a:lnTo>
                <a:lnTo>
                  <a:pt x="11" y="5"/>
                </a:lnTo>
                <a:lnTo>
                  <a:pt x="0"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93" name="Freeform 281"/>
          <p:cNvSpPr/>
          <p:nvPr userDrawn="1"/>
        </p:nvSpPr>
        <p:spPr bwMode="auto">
          <a:xfrm>
            <a:off x="239714" y="3408761"/>
            <a:ext cx="42862" cy="169069"/>
          </a:xfrm>
          <a:custGeom>
            <a:avLst/>
            <a:gdLst>
              <a:gd name="T0" fmla="*/ 2147483646 w 27"/>
              <a:gd name="T1" fmla="*/ 2147483646 h 142"/>
              <a:gd name="T2" fmla="*/ 2147483646 w 27"/>
              <a:gd name="T3" fmla="*/ 2147483646 h 142"/>
              <a:gd name="T4" fmla="*/ 2147483646 w 27"/>
              <a:gd name="T5" fmla="*/ 2147483646 h 142"/>
              <a:gd name="T6" fmla="*/ 2147483646 w 27"/>
              <a:gd name="T7" fmla="*/ 2147483646 h 142"/>
              <a:gd name="T8" fmla="*/ 2147483646 w 27"/>
              <a:gd name="T9" fmla="*/ 2147483646 h 142"/>
              <a:gd name="T10" fmla="*/ 2147483646 w 27"/>
              <a:gd name="T11" fmla="*/ 2147483646 h 142"/>
              <a:gd name="T12" fmla="*/ 2147483646 w 27"/>
              <a:gd name="T13" fmla="*/ 2147483646 h 142"/>
              <a:gd name="T14" fmla="*/ 2147483646 w 27"/>
              <a:gd name="T15" fmla="*/ 2147483646 h 142"/>
              <a:gd name="T16" fmla="*/ 2147483646 w 27"/>
              <a:gd name="T17" fmla="*/ 2147483646 h 142"/>
              <a:gd name="T18" fmla="*/ 2147483646 w 27"/>
              <a:gd name="T19" fmla="*/ 2147483646 h 142"/>
              <a:gd name="T20" fmla="*/ 2147483646 w 27"/>
              <a:gd name="T21" fmla="*/ 2147483646 h 142"/>
              <a:gd name="T22" fmla="*/ 2147483646 w 27"/>
              <a:gd name="T23" fmla="*/ 0 h 142"/>
              <a:gd name="T24" fmla="*/ 2147483646 w 27"/>
              <a:gd name="T25" fmla="*/ 0 h 142"/>
              <a:gd name="T26" fmla="*/ 2147483646 w 27"/>
              <a:gd name="T27" fmla="*/ 0 h 142"/>
              <a:gd name="T28" fmla="*/ 2147483646 w 27"/>
              <a:gd name="T29" fmla="*/ 2147483646 h 142"/>
              <a:gd name="T30" fmla="*/ 0 w 27"/>
              <a:gd name="T31" fmla="*/ 2147483646 h 142"/>
              <a:gd name="T32" fmla="*/ 2147483646 w 27"/>
              <a:gd name="T33" fmla="*/ 2147483646 h 1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142">
                <a:moveTo>
                  <a:pt x="19" y="137"/>
                </a:moveTo>
                <a:lnTo>
                  <a:pt x="19" y="137"/>
                </a:lnTo>
                <a:lnTo>
                  <a:pt x="21" y="140"/>
                </a:lnTo>
                <a:lnTo>
                  <a:pt x="24" y="142"/>
                </a:lnTo>
                <a:lnTo>
                  <a:pt x="27" y="140"/>
                </a:lnTo>
                <a:lnTo>
                  <a:pt x="27" y="137"/>
                </a:lnTo>
                <a:lnTo>
                  <a:pt x="10" y="5"/>
                </a:lnTo>
                <a:lnTo>
                  <a:pt x="8" y="2"/>
                </a:lnTo>
                <a:lnTo>
                  <a:pt x="5" y="0"/>
                </a:lnTo>
                <a:lnTo>
                  <a:pt x="2" y="2"/>
                </a:lnTo>
                <a:lnTo>
                  <a:pt x="0" y="7"/>
                </a:lnTo>
                <a:lnTo>
                  <a:pt x="19" y="137"/>
                </a:lnTo>
                <a:close/>
              </a:path>
            </a:pathLst>
          </a:custGeom>
          <a:solidFill>
            <a:srgbClr val="91CFAC"/>
          </a:solidFill>
          <a:ln>
            <a:noFill/>
          </a:ln>
          <a:extLst>
            <a:ext uri="{91240B29-F687-4F45-9708-019B960494DF}">
              <a14:hiddenLine xmlns:a14="http://schemas.microsoft.com/office/drawing/2010/main" w="9525">
                <a:solidFill>
                  <a:srgbClr val="000000"/>
                </a:solidFill>
                <a:round/>
              </a14:hiddenLine>
            </a:ext>
          </a:extLst>
        </p:spPr>
        <p:txBody>
          <a:bodyPr/>
          <a:lstStyle/>
          <a:p>
            <a:endParaRPr lang="en-GB" sz="1050"/>
          </a:p>
        </p:txBody>
      </p:sp>
      <p:sp>
        <p:nvSpPr>
          <p:cNvPr id="1294" name="Rectangle 2"/>
          <p:cNvSpPr>
            <a:spLocks noGrp="1" noChangeArrowheads="1"/>
          </p:cNvSpPr>
          <p:nvPr userDrawn="1">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GB" altLang="en-US"/>
              <a:t>Click to edit Master title style</a:t>
            </a:r>
            <a:endParaRPr lang="en-GB" altLang="en-US"/>
          </a:p>
        </p:txBody>
      </p:sp>
      <p:sp>
        <p:nvSpPr>
          <p:cNvPr id="1295" name="Rectangle 3"/>
          <p:cNvSpPr>
            <a:spLocks noGrp="1" noChangeArrowheads="1"/>
          </p:cNvSpPr>
          <p:nvPr userDrawn="1">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GB" altLang="en-US"/>
              <a:t>Click to edit Master text styles</a:t>
            </a:r>
            <a:endParaRPr lang="en-GB" altLang="en-US"/>
          </a:p>
          <a:p>
            <a:pPr lvl="1"/>
            <a:r>
              <a:rPr lang="en-GB" altLang="en-US"/>
              <a:t>Second level</a:t>
            </a:r>
            <a:endParaRPr lang="en-GB" altLang="en-US"/>
          </a:p>
          <a:p>
            <a:pPr lvl="2"/>
            <a:r>
              <a:rPr lang="en-GB" altLang="en-US"/>
              <a:t>Third level</a:t>
            </a:r>
            <a:endParaRPr lang="en-GB" altLang="en-US"/>
          </a:p>
          <a:p>
            <a:pPr lvl="3"/>
            <a:r>
              <a:rPr lang="en-GB" altLang="en-US"/>
              <a:t>Fourth level</a:t>
            </a:r>
            <a:endParaRPr lang="en-GB" altLang="en-US"/>
          </a:p>
          <a:p>
            <a:pPr lvl="4"/>
            <a:r>
              <a:rPr lang="en-GB" altLang="en-US"/>
              <a:t>Fifth level</a:t>
            </a:r>
            <a:endParaRPr lang="en-GB" altLang="en-US"/>
          </a:p>
        </p:txBody>
      </p:sp>
      <p:sp>
        <p:nvSpPr>
          <p:cNvPr id="2" name="Rectangle 4"/>
          <p:cNvSpPr>
            <a:spLocks noGrp="1" noChangeArrowheads="1"/>
          </p:cNvSpPr>
          <p:nvPr userDrawn="1">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050">
                <a:latin typeface="Arial" panose="020B0604020202020204" pitchFamily="34" charset="0"/>
              </a:defRPr>
            </a:lvl1pPr>
          </a:lstStyle>
          <a:p>
            <a:pPr>
              <a:defRPr/>
            </a:pPr>
            <a:endParaRPr lang="en-GB"/>
          </a:p>
        </p:txBody>
      </p:sp>
      <p:sp>
        <p:nvSpPr>
          <p:cNvPr id="3" name="Rectangle 5"/>
          <p:cNvSpPr>
            <a:spLocks noGrp="1" noChangeArrowheads="1"/>
          </p:cNvSpPr>
          <p:nvPr userDrawn="1">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050">
                <a:latin typeface="Arial" panose="020B0604020202020204" pitchFamily="34" charset="0"/>
              </a:defRPr>
            </a:lvl1pPr>
          </a:lstStyle>
          <a:p>
            <a:pPr>
              <a:defRPr/>
            </a:pPr>
            <a:endParaRPr lang="en-GB"/>
          </a:p>
        </p:txBody>
      </p:sp>
      <p:sp>
        <p:nvSpPr>
          <p:cNvPr id="4" name="Rectangle 6"/>
          <p:cNvSpPr>
            <a:spLocks noGrp="1" noChangeArrowheads="1"/>
          </p:cNvSpPr>
          <p:nvPr userDrawn="1">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50" smtClean="0"/>
            </a:lvl1pPr>
          </a:lstStyle>
          <a:p>
            <a:pPr>
              <a:defRPr/>
            </a:pPr>
            <a:fld id="{C6C27037-6C93-43DC-947E-E083CEF181E8}" type="slidenum">
              <a:rPr lang="en-GB" altLang="en-US"/>
            </a:fld>
            <a:endParaRPr lang="en-GB" altLang="en-US"/>
          </a:p>
        </p:txBody>
      </p:sp>
      <p:sp>
        <p:nvSpPr>
          <p:cNvPr id="1299" name="AutoShape 8"/>
          <p:cNvSpPr>
            <a:spLocks noChangeAspect="1" noChangeArrowheads="1"/>
          </p:cNvSpPr>
          <p:nvPr userDrawn="1"/>
        </p:nvSpPr>
        <p:spPr bwMode="auto">
          <a:xfrm>
            <a:off x="0" y="2768203"/>
            <a:ext cx="9144000" cy="2375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0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530" indent="-214630"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mc:Choice xmlns:p14="http://schemas.microsoft.com/office/powerpoint/2010/main" Requires="p14">
      <p:transition spd="slow" p14:dur="2750">
        <p14:vortex dir="u"/>
      </p:transition>
    </mc:Choice>
    <mc:Fallback>
      <p:transition spd="slow">
        <p:fade/>
      </p:transition>
    </mc:Fallback>
  </mc:AlternateConten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icrosoft YaHei" panose="020B0503020204020204" pitchFamily="34" charset="-122"/>
          <a:cs typeface="+mj-cs"/>
        </a:defRPr>
      </a:lvl1pPr>
      <a:lvl2pPr algn="l" rtl="0" eaLnBrk="0" fontAlgn="base" hangingPunct="0">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2pPr>
      <a:lvl3pPr algn="l" rtl="0" eaLnBrk="0" fontAlgn="base" hangingPunct="0">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3pPr>
      <a:lvl4pPr algn="l" rtl="0" eaLnBrk="0" fontAlgn="base" hangingPunct="0">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4pPr>
      <a:lvl5pPr algn="l" rtl="0" eaLnBrk="0" fontAlgn="base" hangingPunct="0">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5pPr>
      <a:lvl6pPr marL="342900" algn="l" rtl="0" fontAlgn="base">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6pPr>
      <a:lvl7pPr marL="685800" algn="l" rtl="0" fontAlgn="base">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7pPr>
      <a:lvl8pPr marL="1028700" algn="l" rtl="0" fontAlgn="base">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8pPr>
      <a:lvl9pPr marL="1371600" algn="l" rtl="0" fontAlgn="base">
        <a:lnSpc>
          <a:spcPct val="90000"/>
        </a:lnSpc>
        <a:spcBef>
          <a:spcPct val="0"/>
        </a:spcBef>
        <a:spcAft>
          <a:spcPct val="0"/>
        </a:spcAft>
        <a:defRPr sz="3300">
          <a:solidFill>
            <a:schemeClr val="tx1"/>
          </a:solidFill>
          <a:latin typeface="Calibri" panose="020F0502020204030204" pitchFamily="34" charset="0"/>
          <a:ea typeface="Microsoft YaHei" panose="020B0503020204020204" pitchFamily="34"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icrosoft YaHei" panose="020B0503020204020204" pitchFamily="34" charset="-122"/>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icrosoft YaHei" panose="020B0503020204020204" pitchFamily="34" charset="-122"/>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icrosoft YaHei" panose="020B0503020204020204" pitchFamily="34" charset="-122"/>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icrosoft YaHe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4.svg"/><Relationship Id="rId7" Type="http://schemas.openxmlformats.org/officeDocument/2006/relationships/image" Target="../media/image6.png"/><Relationship Id="rId6" Type="http://schemas.openxmlformats.org/officeDocument/2006/relationships/image" Target="../media/image3.svg"/><Relationship Id="rId5" Type="http://schemas.openxmlformats.org/officeDocument/2006/relationships/image" Target="../media/image5.png"/><Relationship Id="rId4" Type="http://schemas.openxmlformats.org/officeDocument/2006/relationships/image" Target="../media/image2.svg"/><Relationship Id="rId3" Type="http://schemas.openxmlformats.org/officeDocument/2006/relationships/image" Target="../media/image4.png"/><Relationship Id="rId2" Type="http://schemas.openxmlformats.org/officeDocument/2006/relationships/image" Target="../media/image1.svg"/><Relationship Id="rId15" Type="http://schemas.openxmlformats.org/officeDocument/2006/relationships/slideLayout" Target="../slideLayouts/slideLayout20.xml"/><Relationship Id="rId14" Type="http://schemas.openxmlformats.org/officeDocument/2006/relationships/image" Target="../media/image7.svg"/><Relationship Id="rId13" Type="http://schemas.openxmlformats.org/officeDocument/2006/relationships/image" Target="../media/image9.png"/><Relationship Id="rId12" Type="http://schemas.openxmlformats.org/officeDocument/2006/relationships/image" Target="../media/image6.svg"/><Relationship Id="rId11" Type="http://schemas.openxmlformats.org/officeDocument/2006/relationships/image" Target="../media/image8.png"/><Relationship Id="rId10" Type="http://schemas.openxmlformats.org/officeDocument/2006/relationships/image" Target="../media/image5.sv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4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b="22404"/>
          <a:stretch>
            <a:fillRect/>
          </a:stretch>
        </p:blipFill>
        <p:spPr>
          <a:xfrm>
            <a:off x="-571538" y="-99542"/>
            <a:ext cx="3253292" cy="2496856"/>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b="14490"/>
          <a:stretch>
            <a:fillRect/>
          </a:stretch>
        </p:blipFill>
        <p:spPr>
          <a:xfrm>
            <a:off x="1064791" y="1929558"/>
            <a:ext cx="1297349" cy="68981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4046" r="10705"/>
          <a:stretch>
            <a:fillRect/>
          </a:stretch>
        </p:blipFill>
        <p:spPr>
          <a:xfrm>
            <a:off x="-1493230" y="1739396"/>
            <a:ext cx="3580078" cy="4674048"/>
          </a:xfrm>
          <a:prstGeom prst="rect">
            <a:avLst/>
          </a:prstGeom>
        </p:spPr>
      </p:pic>
      <p:sp>
        <p:nvSpPr>
          <p:cNvPr id="11" name="TextBox 11"/>
          <p:cNvSpPr txBox="1"/>
          <p:nvPr/>
        </p:nvSpPr>
        <p:spPr>
          <a:xfrm>
            <a:off x="2819401" y="95251"/>
            <a:ext cx="5737121" cy="1400383"/>
          </a:xfrm>
          <a:prstGeom prst="rect">
            <a:avLst/>
          </a:prstGeom>
        </p:spPr>
        <p:txBody>
          <a:bodyPr wrap="square" lIns="0" tIns="0" rIns="0" bIns="0" rtlCol="0" anchor="t">
            <a:spAutoFit/>
          </a:bodyPr>
          <a:lstStyle/>
          <a:p>
            <a:pPr algn="ctr" defTabSz="457200">
              <a:spcBef>
                <a:spcPct val="0"/>
              </a:spcBef>
              <a:buClrTx/>
              <a:defRPr/>
            </a:pPr>
            <a:r>
              <a:rPr lang="vi-VN" sz="2300" b="1" u="sng" kern="1200" spc="-64" dirty="0">
                <a:solidFill>
                  <a:srgbClr val="4F81BD">
                    <a:lumMod val="75000"/>
                  </a:srgbClr>
                </a:solidFill>
                <a:latin typeface="Arial" panose="020B0604020202020204" pitchFamily="34" charset="0"/>
                <a:ea typeface="+mn-ea"/>
                <a:cs typeface="+mn-cs"/>
              </a:rPr>
              <a:t>CHƯƠNG IV: </a:t>
            </a:r>
            <a:endParaRPr lang="vi-VN" sz="2300" b="1" u="sng" kern="1200" spc="-64" dirty="0">
              <a:solidFill>
                <a:srgbClr val="4F81BD">
                  <a:lumMod val="75000"/>
                </a:srgbClr>
              </a:solidFill>
              <a:latin typeface="Arial" panose="020B0604020202020204" pitchFamily="34" charset="0"/>
              <a:ea typeface="+mn-ea"/>
              <a:cs typeface="+mn-cs"/>
            </a:endParaRPr>
          </a:p>
          <a:p>
            <a:pPr algn="ctr" defTabSz="457200">
              <a:spcBef>
                <a:spcPct val="0"/>
              </a:spcBef>
              <a:buClrTx/>
              <a:defRPr/>
            </a:pPr>
            <a:r>
              <a:rPr lang="vi-VN" sz="2250" b="1" kern="1200" spc="-64" dirty="0">
                <a:solidFill>
                  <a:srgbClr val="4F81BD">
                    <a:lumMod val="75000"/>
                  </a:srgbClr>
                </a:solidFill>
                <a:latin typeface="Arial" panose="020B0604020202020204" pitchFamily="34" charset="0"/>
                <a:ea typeface="+mn-ea"/>
                <a:cs typeface="+mn-cs"/>
              </a:rPr>
              <a:t>ĐÔNG NAM Á </a:t>
            </a:r>
            <a:r>
              <a:rPr lang="vi-VN" sz="2250" b="1" kern="1200" spc="-64">
                <a:solidFill>
                  <a:srgbClr val="4F81BD">
                    <a:lumMod val="75000"/>
                  </a:srgbClr>
                </a:solidFill>
                <a:latin typeface="Arial" panose="020B0604020202020204" pitchFamily="34" charset="0"/>
                <a:ea typeface="+mn-ea"/>
                <a:cs typeface="+mn-cs"/>
              </a:rPr>
              <a:t>TỪ </a:t>
            </a:r>
            <a:r>
              <a:rPr lang="en-US" sz="2250" b="1" kern="1200" spc="-64">
                <a:solidFill>
                  <a:srgbClr val="4F81BD">
                    <a:lumMod val="75000"/>
                  </a:srgbClr>
                </a:solidFill>
                <a:latin typeface="Arial" panose="020B0604020202020204" pitchFamily="34" charset="0"/>
                <a:ea typeface="+mn-ea"/>
                <a:cs typeface="+mn-cs"/>
              </a:rPr>
              <a:t>NỬA SAU THẾ KỶ X ĐẾN NỬA ĐẦU THẾ KỶ XVI</a:t>
            </a:r>
            <a:endParaRPr lang="en-US" sz="2250" b="1" kern="1200" spc="-64" dirty="0">
              <a:solidFill>
                <a:srgbClr val="4F81BD">
                  <a:lumMod val="75000"/>
                </a:srgbClr>
              </a:solidFill>
              <a:latin typeface="Calibri" panose="020F0502020204030204"/>
              <a:ea typeface="+mn-ea"/>
              <a:cs typeface="+mn-cs"/>
            </a:endParaRPr>
          </a:p>
          <a:p>
            <a:pPr algn="ctr" defTabSz="457200">
              <a:spcBef>
                <a:spcPct val="0"/>
              </a:spcBef>
              <a:buClrTx/>
              <a:defRPr/>
            </a:pPr>
            <a:endParaRPr lang="en-US" sz="2300" b="1" kern="1200" spc="-64" dirty="0">
              <a:solidFill>
                <a:srgbClr val="3B4C42"/>
              </a:solidFill>
              <a:latin typeface="Calibri" panose="020F0502020204030204"/>
              <a:ea typeface="+mn-ea"/>
              <a:cs typeface="+mn-cs"/>
            </a:endParaR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14490"/>
          <a:stretch>
            <a:fillRect/>
          </a:stretch>
        </p:blipFill>
        <p:spPr>
          <a:xfrm flipH="1">
            <a:off x="7382292" y="4239229"/>
            <a:ext cx="2784791" cy="1480709"/>
          </a:xfrm>
          <a:prstGeom prst="rect">
            <a:avLst/>
          </a:prstGeom>
        </p:spPr>
      </p:pic>
      <p:grpSp>
        <p:nvGrpSpPr>
          <p:cNvPr id="20" name="Group 20"/>
          <p:cNvGrpSpPr/>
          <p:nvPr/>
        </p:nvGrpSpPr>
        <p:grpSpPr>
          <a:xfrm>
            <a:off x="6422718" y="3131580"/>
            <a:ext cx="1989602" cy="988403"/>
            <a:chOff x="0" y="-38100"/>
            <a:chExt cx="5305604" cy="2635741"/>
          </a:xfrm>
        </p:grpSpPr>
        <p:pic>
          <p:nvPicPr>
            <p:cNvPr id="21" name="Picture 2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914390" y="1066800"/>
              <a:ext cx="1476825" cy="342487"/>
            </a:xfrm>
            <a:prstGeom prst="rect">
              <a:avLst/>
            </a:prstGeom>
          </p:spPr>
        </p:pic>
        <p:sp>
          <p:nvSpPr>
            <p:cNvPr id="22" name="TextBox 22"/>
            <p:cNvSpPr txBox="1"/>
            <p:nvPr/>
          </p:nvSpPr>
          <p:spPr>
            <a:xfrm>
              <a:off x="0" y="-38100"/>
              <a:ext cx="5305604" cy="846387"/>
            </a:xfrm>
            <a:prstGeom prst="rect">
              <a:avLst/>
            </a:prstGeom>
          </p:spPr>
          <p:txBody>
            <a:bodyPr lIns="0" tIns="0" rIns="0" bIns="0" rtlCol="0" anchor="t">
              <a:spAutoFit/>
            </a:bodyPr>
            <a:lstStyle/>
            <a:p>
              <a:pPr algn="ctr" defTabSz="457200">
                <a:lnSpc>
                  <a:spcPts val="2500"/>
                </a:lnSpc>
                <a:spcBef>
                  <a:spcPct val="0"/>
                </a:spcBef>
                <a:buClrTx/>
                <a:defRPr/>
              </a:pPr>
              <a:r>
                <a:rPr lang="en-US" sz="2000" kern="1200" spc="-40">
                  <a:solidFill>
                    <a:srgbClr val="F7F4E6"/>
                  </a:solidFill>
                  <a:latin typeface="Josefin Sans Bold"/>
                  <a:ea typeface="+mn-ea"/>
                  <a:cs typeface="+mn-cs"/>
                </a:rPr>
                <a:t>Việc cần làm</a:t>
              </a:r>
              <a:endParaRPr lang="en-US" sz="2000" kern="1200" spc="-40">
                <a:solidFill>
                  <a:srgbClr val="F7F4E6"/>
                </a:solidFill>
                <a:latin typeface="Josefin Sans Bold"/>
                <a:ea typeface="+mn-ea"/>
                <a:cs typeface="+mn-cs"/>
              </a:endParaRPr>
            </a:p>
          </p:txBody>
        </p:sp>
        <p:sp>
          <p:nvSpPr>
            <p:cNvPr id="23" name="TextBox 23"/>
            <p:cNvSpPr txBox="1"/>
            <p:nvPr/>
          </p:nvSpPr>
          <p:spPr>
            <a:xfrm>
              <a:off x="0" y="1672601"/>
              <a:ext cx="5305604" cy="925040"/>
            </a:xfrm>
            <a:prstGeom prst="rect">
              <a:avLst/>
            </a:prstGeom>
          </p:spPr>
          <p:txBody>
            <a:bodyPr lIns="0" tIns="0" rIns="0" bIns="0" rtlCol="0" anchor="t">
              <a:spAutoFit/>
            </a:bodyPr>
            <a:lstStyle/>
            <a:p>
              <a:pPr marL="183515" lvl="1" indent="-92075" defTabSz="457200">
                <a:lnSpc>
                  <a:spcPts val="1360"/>
                </a:lnSpc>
                <a:buClrTx/>
                <a:buFont typeface="Arial" panose="020B0604020202020204"/>
                <a:buChar char="•"/>
                <a:defRPr/>
              </a:pPr>
              <a:r>
                <a:rPr lang="en-US" sz="850" kern="1200">
                  <a:solidFill>
                    <a:srgbClr val="F7F4E6"/>
                  </a:solidFill>
                  <a:latin typeface="Josefin Sans Regular Bold"/>
                  <a:ea typeface="+mn-ea"/>
                  <a:cs typeface="+mn-cs"/>
                </a:rPr>
                <a:t>Tự làm thẻ tên của mình</a:t>
              </a:r>
              <a:endParaRPr lang="en-US" sz="850" kern="1200">
                <a:solidFill>
                  <a:srgbClr val="F7F4E6"/>
                </a:solidFill>
                <a:latin typeface="Josefin Sans Regular Bold"/>
                <a:ea typeface="+mn-ea"/>
                <a:cs typeface="+mn-cs"/>
              </a:endParaRPr>
            </a:p>
            <a:p>
              <a:pPr marL="183515" lvl="1" indent="-92075" defTabSz="457200">
                <a:lnSpc>
                  <a:spcPts val="1360"/>
                </a:lnSpc>
                <a:buClrTx/>
                <a:buFont typeface="Arial" panose="020B0604020202020204"/>
                <a:buChar char="•"/>
                <a:defRPr/>
              </a:pPr>
              <a:r>
                <a:rPr lang="en-US" sz="850" kern="1200">
                  <a:solidFill>
                    <a:srgbClr val="F7F4E6"/>
                  </a:solidFill>
                  <a:latin typeface="Josefin Sans Regular Bold"/>
                  <a:ea typeface="+mn-ea"/>
                  <a:cs typeface="+mn-cs"/>
                </a:rPr>
                <a:t>Nộp dự án Khoa học của bạn</a:t>
              </a:r>
              <a:endParaRPr lang="en-US" sz="850" kern="1200">
                <a:solidFill>
                  <a:srgbClr val="F7F4E6"/>
                </a:solidFill>
                <a:latin typeface="Josefin Sans Regular Bold"/>
                <a:ea typeface="+mn-ea"/>
                <a:cs typeface="+mn-cs"/>
              </a:endParaRPr>
            </a:p>
          </p:txBody>
        </p:sp>
      </p:grpSp>
      <p:pic>
        <p:nvPicPr>
          <p:cNvPr id="24" name="Picture 2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270128">
            <a:off x="1531290" y="4133965"/>
            <a:ext cx="1443237" cy="2116748"/>
          </a:xfrm>
          <a:prstGeom prst="rect">
            <a:avLst/>
          </a:prstGeom>
        </p:spPr>
      </p:pic>
      <p:pic>
        <p:nvPicPr>
          <p:cNvPr id="25" name="Picture 2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973120">
            <a:off x="8084692" y="-1178215"/>
            <a:ext cx="1470917" cy="2157346"/>
          </a:xfrm>
          <a:prstGeom prst="rect">
            <a:avLst/>
          </a:prstGeom>
        </p:spPr>
      </p:pic>
      <p:sp>
        <p:nvSpPr>
          <p:cNvPr id="26" name="TextBox 11"/>
          <p:cNvSpPr txBox="1"/>
          <p:nvPr/>
        </p:nvSpPr>
        <p:spPr>
          <a:xfrm>
            <a:off x="2362140" y="1170911"/>
            <a:ext cx="6705661" cy="1415772"/>
          </a:xfrm>
          <a:prstGeom prst="rect">
            <a:avLst/>
          </a:prstGeom>
        </p:spPr>
        <p:txBody>
          <a:bodyPr wrap="square" lIns="0" tIns="0" rIns="0" bIns="0" rtlCol="0" anchor="t">
            <a:spAutoFit/>
          </a:bodyPr>
          <a:lstStyle/>
          <a:p>
            <a:pPr algn="ctr" defTabSz="457200">
              <a:spcBef>
                <a:spcPct val="0"/>
              </a:spcBef>
              <a:buClrTx/>
              <a:defRPr/>
            </a:pPr>
            <a:r>
              <a:rPr lang="vi-VN" sz="2400" b="1" u="sng" kern="1200" spc="-64">
                <a:solidFill>
                  <a:srgbClr val="FF0000"/>
                </a:solidFill>
                <a:latin typeface="Arial" panose="020B0604020202020204" pitchFamily="34" charset="0"/>
                <a:ea typeface="+mn-ea"/>
                <a:cs typeface="+mn-cs"/>
              </a:rPr>
              <a:t>Bài 1</a:t>
            </a:r>
            <a:r>
              <a:rPr lang="en-US" sz="2400" b="1" u="sng" kern="1200" spc="-64">
                <a:solidFill>
                  <a:srgbClr val="FF0000"/>
                </a:solidFill>
                <a:latin typeface="Arial" panose="020B0604020202020204" pitchFamily="34" charset="0"/>
                <a:ea typeface="+mn-ea"/>
                <a:cs typeface="+mn-cs"/>
              </a:rPr>
              <a:t>1</a:t>
            </a:r>
            <a:r>
              <a:rPr lang="vi-VN" sz="2400" b="1" u="sng" kern="1200" spc="-64">
                <a:solidFill>
                  <a:srgbClr val="FF0000"/>
                </a:solidFill>
                <a:latin typeface="Arial" panose="020B0604020202020204" pitchFamily="34" charset="0"/>
                <a:ea typeface="+mn-ea"/>
                <a:cs typeface="+mn-cs"/>
              </a:rPr>
              <a:t>:</a:t>
            </a:r>
            <a:r>
              <a:rPr lang="vi-VN" sz="2400" b="1" kern="1200" spc="-64">
                <a:solidFill>
                  <a:srgbClr val="FF0000"/>
                </a:solidFill>
                <a:latin typeface="Arial" panose="020B0604020202020204" pitchFamily="34" charset="0"/>
                <a:ea typeface="+mn-ea"/>
                <a:cs typeface="+mn-cs"/>
              </a:rPr>
              <a:t> </a:t>
            </a:r>
            <a:r>
              <a:rPr lang="en-US" sz="2400" b="1" kern="1200" spc="-64">
                <a:solidFill>
                  <a:srgbClr val="FF0000"/>
                </a:solidFill>
                <a:latin typeface="Arial" panose="020B0604020202020204" pitchFamily="34" charset="0"/>
                <a:ea typeface="+mn-ea"/>
                <a:cs typeface="+mn-cs"/>
              </a:rPr>
              <a:t>KHÁI QUÁT VỀ </a:t>
            </a:r>
            <a:r>
              <a:rPr lang="vi-VN" sz="2400" b="1" kern="1200" spc="-64">
                <a:solidFill>
                  <a:srgbClr val="FF0000"/>
                </a:solidFill>
                <a:latin typeface="Arial" panose="020B0604020202020204" pitchFamily="34" charset="0"/>
                <a:ea typeface="+mn-ea"/>
                <a:cs typeface="+mn-cs"/>
              </a:rPr>
              <a:t>ĐÔNG </a:t>
            </a:r>
            <a:r>
              <a:rPr lang="vi-VN" sz="2400" b="1" kern="1200" spc="-64" dirty="0">
                <a:solidFill>
                  <a:srgbClr val="FF0000"/>
                </a:solidFill>
                <a:latin typeface="Arial" panose="020B0604020202020204" pitchFamily="34" charset="0"/>
                <a:ea typeface="+mn-ea"/>
                <a:cs typeface="+mn-cs"/>
              </a:rPr>
              <a:t>NAM </a:t>
            </a:r>
            <a:r>
              <a:rPr lang="vi-VN" sz="2400" b="1" kern="1200" spc="-64">
                <a:solidFill>
                  <a:srgbClr val="FF0000"/>
                </a:solidFill>
                <a:latin typeface="Arial" panose="020B0604020202020204" pitchFamily="34" charset="0"/>
                <a:ea typeface="+mn-ea"/>
                <a:cs typeface="+mn-cs"/>
              </a:rPr>
              <a:t>Á </a:t>
            </a:r>
            <a:r>
              <a:rPr lang="en-US" sz="2400" b="1" kern="1200" spc="-64">
                <a:solidFill>
                  <a:srgbClr val="FF0000"/>
                </a:solidFill>
                <a:latin typeface="Arial" panose="020B0604020202020204" pitchFamily="34" charset="0"/>
                <a:ea typeface="+mn-ea"/>
                <a:cs typeface="+mn-cs"/>
              </a:rPr>
              <a:t>TỪ NỬA SAU THẾ KỶ X ĐẾN NỬA ĐẦU THẾ KỶ XVI</a:t>
            </a:r>
            <a:endParaRPr lang="en-US" sz="2400" b="1" kern="1200" spc="-64">
              <a:solidFill>
                <a:srgbClr val="FF0000"/>
              </a:solidFill>
              <a:latin typeface="Arial" panose="020B0604020202020204" pitchFamily="34" charset="0"/>
              <a:ea typeface="+mn-ea"/>
              <a:cs typeface="+mn-cs"/>
            </a:endParaRPr>
          </a:p>
          <a:p>
            <a:pPr algn="ctr" defTabSz="457200">
              <a:spcBef>
                <a:spcPct val="0"/>
              </a:spcBef>
              <a:buClrTx/>
              <a:defRPr/>
            </a:pPr>
            <a:r>
              <a:rPr lang="en-US" sz="2000" b="1" kern="1200" spc="-64">
                <a:solidFill>
                  <a:srgbClr val="FF0000"/>
                </a:solidFill>
                <a:latin typeface="Arial" panose="020B0604020202020204" pitchFamily="34" charset="0"/>
                <a:ea typeface="+mn-ea"/>
                <a:cs typeface="+mn-cs"/>
              </a:rPr>
              <a:t>(2 tiết)</a:t>
            </a:r>
            <a:endParaRPr lang="vi-VN" sz="2000" b="1" kern="1200" spc="-64" dirty="0">
              <a:solidFill>
                <a:srgbClr val="FF0000"/>
              </a:solidFill>
              <a:latin typeface="Arial" panose="020B0604020202020204" pitchFamily="34" charset="0"/>
              <a:ea typeface="+mn-ea"/>
              <a:cs typeface="+mn-cs"/>
            </a:endParaRPr>
          </a:p>
          <a:p>
            <a:pPr algn="ctr" defTabSz="457200">
              <a:spcBef>
                <a:spcPct val="0"/>
              </a:spcBef>
              <a:buClrTx/>
              <a:defRPr/>
            </a:pPr>
            <a:endParaRPr lang="en-US" sz="2400" b="1" kern="1200" spc="-64" dirty="0">
              <a:solidFill>
                <a:srgbClr val="3B4C42"/>
              </a:solidFill>
              <a:latin typeface="Calibri" panose="020F0502020204030204"/>
              <a:ea typeface="+mn-ea"/>
              <a:cs typeface="+mn-cs"/>
            </a:endParaRPr>
          </a:p>
        </p:txBody>
      </p:sp>
      <p:sp>
        <p:nvSpPr>
          <p:cNvPr id="27" name="Rectangle: Rounded Corners 26"/>
          <p:cNvSpPr/>
          <p:nvPr/>
        </p:nvSpPr>
        <p:spPr>
          <a:xfrm>
            <a:off x="3083029" y="2227679"/>
            <a:ext cx="5737121" cy="1256516"/>
          </a:xfrm>
          <a:prstGeom prst="roundRect">
            <a:avLst/>
          </a:prstGeom>
          <a:solidFill>
            <a:schemeClr val="accent3">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400" b="1" kern="1200">
                <a:solidFill>
                  <a:srgbClr val="0000FF"/>
                </a:solidFill>
                <a:latin typeface="Arial" panose="020B0604020202020204" pitchFamily="34" charset="0"/>
              </a:rPr>
              <a:t>1. Quá trình hình thành và phát triển của các vương quốc phong kiến Đông Nam Á.</a:t>
            </a:r>
            <a:endParaRPr lang="en-US" sz="2400" b="1" kern="1200" dirty="0">
              <a:solidFill>
                <a:srgbClr val="0000FF"/>
              </a:solidFill>
              <a:latin typeface="Calibri" panose="020F0502020204030204"/>
            </a:endParaRPr>
          </a:p>
        </p:txBody>
      </p:sp>
      <p:sp>
        <p:nvSpPr>
          <p:cNvPr id="28" name="Rectangle: Rounded Corners 27"/>
          <p:cNvSpPr/>
          <p:nvPr/>
        </p:nvSpPr>
        <p:spPr>
          <a:xfrm>
            <a:off x="3109746" y="3703426"/>
            <a:ext cx="5710404" cy="725959"/>
          </a:xfrm>
          <a:prstGeom prst="roundRect">
            <a:avLst/>
          </a:prstGeom>
          <a:solidFill>
            <a:schemeClr val="accent3">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buClrTx/>
            </a:pPr>
            <a:r>
              <a:rPr lang="en-US" sz="2400" b="1" kern="1200">
                <a:solidFill>
                  <a:srgbClr val="0000FF"/>
                </a:solidFill>
                <a:latin typeface="Arial" panose="020B0604020202020204" pitchFamily="34" charset="0"/>
              </a:rPr>
              <a:t>2. Những thành tựu văn hóa tiêu biểu.</a:t>
            </a:r>
            <a:endParaRPr lang="en-US" sz="2400" b="1" kern="1200" dirty="0">
              <a:solidFill>
                <a:srgbClr val="0000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fltVal val="0"/>
                                          </p:val>
                                        </p:tav>
                                        <p:tav tm="100000">
                                          <p:val>
                                            <p:strVal val="#ppt_w"/>
                                          </p:val>
                                        </p:tav>
                                      </p:tavLst>
                                    </p:anim>
                                    <p:anim calcmode="lin" valueType="num">
                                      <p:cBhvr>
                                        <p:cTn id="13" dur="1000" fill="hold"/>
                                        <p:tgtEl>
                                          <p:spTgt spid="26"/>
                                        </p:tgtEl>
                                        <p:attrNameLst>
                                          <p:attrName>ppt_h</p:attrName>
                                        </p:attrNameLst>
                                      </p:cBhvr>
                                      <p:tavLst>
                                        <p:tav tm="0">
                                          <p:val>
                                            <p:fltVal val="0"/>
                                          </p:val>
                                        </p:tav>
                                        <p:tav tm="100000">
                                          <p:val>
                                            <p:strVal val="#ppt_h"/>
                                          </p:val>
                                        </p:tav>
                                      </p:tavLst>
                                    </p:anim>
                                    <p:anim calcmode="lin" valueType="num">
                                      <p:cBhvr>
                                        <p:cTn id="14" dur="1000" fill="hold"/>
                                        <p:tgtEl>
                                          <p:spTgt spid="26"/>
                                        </p:tgtEl>
                                        <p:attrNameLst>
                                          <p:attrName>style.rotation</p:attrName>
                                        </p:attrNameLst>
                                      </p:cBhvr>
                                      <p:tavLst>
                                        <p:tav tm="0">
                                          <p:val>
                                            <p:fltVal val="90"/>
                                          </p:val>
                                        </p:tav>
                                        <p:tav tm="100000">
                                          <p:val>
                                            <p:fltVal val="0"/>
                                          </p:val>
                                        </p:tav>
                                      </p:tavLst>
                                    </p:anim>
                                    <p:animEffect transition="in" filter="fade">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81447" y="133874"/>
            <a:ext cx="7959747" cy="604680"/>
          </a:xfrm>
          <a:prstGeom prst="roundRect">
            <a:avLst/>
          </a:prstGeom>
          <a:solidFill>
            <a:srgbClr val="E0FFC1"/>
          </a:solidFill>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endParaRPr lang="en-US" sz="1800" b="1" kern="1200" dirty="0">
              <a:solidFill>
                <a:srgbClr val="FF0000"/>
              </a:solidFill>
              <a:latin typeface="Arial" panose="020B0604020202020204"/>
            </a:endParaRPr>
          </a:p>
          <a:p>
            <a:pPr algn="just" defTabSz="457200">
              <a:buClrTx/>
            </a:pPr>
            <a:r>
              <a:rPr lang="en-US" sz="1800" b="1" kern="1200">
                <a:solidFill>
                  <a:srgbClr val="FF0000"/>
                </a:solidFill>
                <a:latin typeface="Arial" panose="020B0604020202020204" pitchFamily="34" charset="0"/>
              </a:rPr>
              <a:t>1. Quá trình hình thành và phát triển của các vương quốc phong kiến Đông Nam Á.</a:t>
            </a:r>
            <a:endParaRPr lang="en-US" sz="1800" b="1" kern="1200">
              <a:solidFill>
                <a:srgbClr val="FF0000"/>
              </a:solidFill>
              <a:latin typeface="Calibri" panose="020F0502020204030204"/>
            </a:endParaRPr>
          </a:p>
          <a:p>
            <a:pPr algn="ctr" defTabSz="685800" eaLnBrk="0" fontAlgn="base" hangingPunct="0">
              <a:spcBef>
                <a:spcPct val="0"/>
              </a:spcBef>
              <a:spcAft>
                <a:spcPct val="0"/>
              </a:spcAft>
              <a:buClrTx/>
            </a:pPr>
            <a:endParaRPr lang="en-US" sz="1800" b="1" kern="1200" dirty="0">
              <a:solidFill>
                <a:srgbClr val="FF0000"/>
              </a:solidFill>
              <a:latin typeface="Arial" panose="020B0604020202020204"/>
            </a:endParaRPr>
          </a:p>
        </p:txBody>
      </p:sp>
      <p:pic>
        <p:nvPicPr>
          <p:cNvPr id="3" name="Picture 2"/>
          <p:cNvPicPr>
            <a:picLocks noChangeAspect="1"/>
          </p:cNvPicPr>
          <p:nvPr/>
        </p:nvPicPr>
        <p:blipFill>
          <a:blip r:embed="rId1"/>
          <a:stretch>
            <a:fillRect/>
          </a:stretch>
        </p:blipFill>
        <p:spPr>
          <a:xfrm>
            <a:off x="555729" y="816032"/>
            <a:ext cx="3609791" cy="3120497"/>
          </a:xfrm>
          <a:prstGeom prst="rect">
            <a:avLst/>
          </a:prstGeom>
        </p:spPr>
      </p:pic>
      <p:pic>
        <p:nvPicPr>
          <p:cNvPr id="7" name="Picture 6"/>
          <p:cNvPicPr>
            <a:picLocks noChangeAspect="1"/>
          </p:cNvPicPr>
          <p:nvPr/>
        </p:nvPicPr>
        <p:blipFill>
          <a:blip r:embed="rId2"/>
          <a:stretch>
            <a:fillRect/>
          </a:stretch>
        </p:blipFill>
        <p:spPr>
          <a:xfrm>
            <a:off x="4461844" y="816653"/>
            <a:ext cx="3609791" cy="3130169"/>
          </a:xfrm>
          <a:prstGeom prst="rect">
            <a:avLst/>
          </a:prstGeom>
        </p:spPr>
      </p:pic>
      <p:sp>
        <p:nvSpPr>
          <p:cNvPr id="5" name="Rectangle: Rounded Corners 4"/>
          <p:cNvSpPr/>
          <p:nvPr/>
        </p:nvSpPr>
        <p:spPr>
          <a:xfrm>
            <a:off x="222645" y="3946822"/>
            <a:ext cx="8290056" cy="107309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0" fontAlgn="base" hangingPunct="0">
              <a:spcBef>
                <a:spcPct val="0"/>
              </a:spcBef>
              <a:spcAft>
                <a:spcPct val="0"/>
              </a:spcAft>
              <a:buClrTx/>
            </a:pPr>
            <a:r>
              <a:rPr lang="vi-VN" sz="2200" kern="1200">
                <a:solidFill>
                  <a:srgbClr val="FF0000"/>
                </a:solidFill>
                <a:latin typeface="Arial" panose="020B0604020202020204" pitchFamily="34" charset="0"/>
              </a:rPr>
              <a:t>Dựa vào lược đồ 11.1, 11.2 và thông tin trong bài, em hãy mô tả quá trình hình thành và phát triển của các quốc gia Đông Nam Á từ nửa sau thế kỉ X đến nửa đầu thế kỉ XVI.</a:t>
            </a:r>
            <a:endParaRPr lang="en-US" sz="2200" kern="1200">
              <a:solidFill>
                <a:srgbClr val="FF0000"/>
              </a:solidFill>
              <a:latin typeface="Arial" panose="020B0604020202020204"/>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81447" y="133874"/>
            <a:ext cx="7959747" cy="604680"/>
          </a:xfrm>
          <a:prstGeom prst="roundRect">
            <a:avLst/>
          </a:prstGeom>
          <a:solidFill>
            <a:srgbClr val="E0FFC1"/>
          </a:solidFill>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endParaRPr lang="en-US" sz="1800" b="1" kern="1200" dirty="0">
              <a:solidFill>
                <a:srgbClr val="FF0000"/>
              </a:solidFill>
              <a:latin typeface="Arial" panose="020B0604020202020204"/>
            </a:endParaRPr>
          </a:p>
          <a:p>
            <a:pPr algn="just" defTabSz="457200">
              <a:buClrTx/>
            </a:pPr>
            <a:r>
              <a:rPr lang="en-US" sz="1800" b="1" kern="1200">
                <a:solidFill>
                  <a:srgbClr val="FF0000"/>
                </a:solidFill>
                <a:latin typeface="Arial" panose="020B0604020202020204" pitchFamily="34" charset="0"/>
              </a:rPr>
              <a:t>1. Quá trình hình thành và phát triển của các vương quốc phong kiến Đông Nam Á.</a:t>
            </a:r>
            <a:endParaRPr lang="en-US" sz="1800" b="1" kern="1200">
              <a:solidFill>
                <a:srgbClr val="FF0000"/>
              </a:solidFill>
              <a:latin typeface="Calibri" panose="020F0502020204030204"/>
            </a:endParaRPr>
          </a:p>
          <a:p>
            <a:pPr algn="ctr" defTabSz="685800" eaLnBrk="0" fontAlgn="base" hangingPunct="0">
              <a:spcBef>
                <a:spcPct val="0"/>
              </a:spcBef>
              <a:spcAft>
                <a:spcPct val="0"/>
              </a:spcAft>
              <a:buClrTx/>
            </a:pPr>
            <a:endParaRPr lang="en-US" sz="1800" b="1" kern="1200" dirty="0">
              <a:solidFill>
                <a:srgbClr val="FF0000"/>
              </a:solidFill>
              <a:latin typeface="Arial" panose="020B0604020202020204"/>
            </a:endParaRPr>
          </a:p>
        </p:txBody>
      </p:sp>
      <p:sp>
        <p:nvSpPr>
          <p:cNvPr id="5" name="Rectangle: Rounded Corners 4"/>
          <p:cNvSpPr/>
          <p:nvPr/>
        </p:nvSpPr>
        <p:spPr>
          <a:xfrm>
            <a:off x="655607" y="838725"/>
            <a:ext cx="7672667" cy="1269607"/>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0" fontAlgn="base" hangingPunct="0">
              <a:spcBef>
                <a:spcPct val="0"/>
              </a:spcBef>
              <a:spcAft>
                <a:spcPct val="0"/>
              </a:spcAft>
              <a:buClrTx/>
            </a:pPr>
            <a:r>
              <a:rPr lang="en-US" sz="2000" kern="1200">
                <a:solidFill>
                  <a:srgbClr val="0000FF"/>
                </a:solidFill>
                <a:latin typeface="Arial" panose="020B0604020202020204" pitchFamily="34" charset="0"/>
              </a:rPr>
              <a:t>Lịch sử khu vực được mở đầu bằng sự kiện nhà nước độc lập thống nhất của người Việt ra đời. Các vương quốc ra đời trước thế kỷ X như: Cam-pu-chia, Pa-gan, Sri Vi-giay-a bước vào thời kỳ thống nhất và phát triển</a:t>
            </a:r>
            <a:endParaRPr lang="en-US" sz="2000" kern="1200">
              <a:solidFill>
                <a:srgbClr val="0000FF"/>
              </a:solidFill>
              <a:latin typeface="Arial" panose="020B0604020202020204" pitchFamily="34" charset="0"/>
            </a:endParaRPr>
          </a:p>
        </p:txBody>
      </p:sp>
      <p:sp>
        <p:nvSpPr>
          <p:cNvPr id="6" name="Rectangle: Rounded Corners 5"/>
          <p:cNvSpPr/>
          <p:nvPr/>
        </p:nvSpPr>
        <p:spPr>
          <a:xfrm>
            <a:off x="655607" y="2242668"/>
            <a:ext cx="7672667" cy="1346048"/>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0" fontAlgn="base" hangingPunct="0">
              <a:spcBef>
                <a:spcPct val="0"/>
              </a:spcBef>
              <a:spcAft>
                <a:spcPct val="0"/>
              </a:spcAft>
              <a:buClrTx/>
            </a:pPr>
            <a:r>
              <a:rPr lang="en-US" sz="2000">
                <a:solidFill>
                  <a:srgbClr val="0000FF"/>
                </a:solidFill>
              </a:rPr>
              <a:t>Thế kỷ XIII, Đại Việt chặn đứng cuộc xâm lược quân Mông – Nguyên, bước vào thời kỳ phát triển rực rỡ. </a:t>
            </a:r>
            <a:r>
              <a:rPr lang="en-US" sz="2000" kern="1200">
                <a:solidFill>
                  <a:srgbClr val="0000FF"/>
                </a:solidFill>
                <a:latin typeface="Arial" panose="020B0604020202020204" pitchFamily="34" charset="0"/>
              </a:rPr>
              <a:t>Các quốc gia mới xuất hiện từ thế kỷ XIII như Tôn-gu, Lan Xang, các quốc gia nói tiếng Thái như Su-khô-thay, A-út-thay-a, Mô-giô-pa-hít</a:t>
            </a:r>
            <a:endParaRPr lang="en-US" sz="2000" kern="1200">
              <a:solidFill>
                <a:srgbClr val="0000FF"/>
              </a:solidFill>
              <a:latin typeface="Arial" panose="020B0604020202020204" pitchFamily="34" charset="0"/>
            </a:endParaRPr>
          </a:p>
        </p:txBody>
      </p:sp>
      <p:sp>
        <p:nvSpPr>
          <p:cNvPr id="7" name="Rectangle: Rounded Corners 6"/>
          <p:cNvSpPr/>
          <p:nvPr/>
        </p:nvSpPr>
        <p:spPr>
          <a:xfrm>
            <a:off x="655607" y="3723052"/>
            <a:ext cx="7672667" cy="1286574"/>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0" fontAlgn="base" hangingPunct="0">
              <a:spcBef>
                <a:spcPct val="0"/>
              </a:spcBef>
              <a:spcAft>
                <a:spcPct val="0"/>
              </a:spcAft>
              <a:buClrTx/>
            </a:pPr>
            <a:r>
              <a:rPr lang="en-US" sz="2000" kern="1200">
                <a:solidFill>
                  <a:srgbClr val="0000FF"/>
                </a:solidFill>
                <a:latin typeface="Arial" panose="020B0604020202020204" pitchFamily="34" charset="0"/>
              </a:rPr>
              <a:t>Nửa sau thế kỷ X đến nửa đầu thế kỷ XVI là thời kỳ phát triển thịnh vượng. Các quốc gia phát triển mạnh về nông nghiệp như A-út-thay-a, Cam-pu-chia, Đại Việt. Mô-giô-pa-hít, Ma-lắc-ca mạnh về thương mại biển</a:t>
            </a:r>
            <a:endParaRPr lang="en-US" sz="2000" kern="1200">
              <a:solidFill>
                <a:srgbClr val="0000FF"/>
              </a:solidFill>
              <a:latin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p:cNvGraphicFramePr>
            <a:graphicFrameLocks noGrp="1"/>
          </p:cNvGraphicFramePr>
          <p:nvPr/>
        </p:nvGraphicFramePr>
        <p:xfrm>
          <a:off x="275832" y="136026"/>
          <a:ext cx="8592336" cy="4902860"/>
        </p:xfrm>
        <a:graphic>
          <a:graphicData uri="http://schemas.openxmlformats.org/drawingml/2006/table">
            <a:tbl>
              <a:tblPr firstRow="1" bandRow="1">
                <a:tableStyleId>{E8B1032C-EA38-4F05-BA0D-38AFFFC7BED3}</a:tableStyleId>
              </a:tblPr>
              <a:tblGrid>
                <a:gridCol w="835051"/>
                <a:gridCol w="1904370"/>
                <a:gridCol w="5852915"/>
              </a:tblGrid>
              <a:tr h="332510">
                <a:tc>
                  <a:txBody>
                    <a:bodyPr/>
                    <a:lstStyle/>
                    <a:p>
                      <a:pPr algn="ctr"/>
                      <a:r>
                        <a:rPr lang="en-US" sz="1600"/>
                        <a:t>STT</a:t>
                      </a:r>
                      <a:endParaRPr lang="en-US" sz="1600"/>
                    </a:p>
                  </a:txBody>
                  <a:tcPr anchor="ctr"/>
                </a:tc>
                <a:tc>
                  <a:txBody>
                    <a:bodyPr/>
                    <a:lstStyle/>
                    <a:p>
                      <a:pPr algn="ctr"/>
                      <a:r>
                        <a:rPr lang="en-US" sz="1600"/>
                        <a:t>Quốc gia</a:t>
                      </a:r>
                      <a:endParaRPr lang="en-US" sz="1600"/>
                    </a:p>
                  </a:txBody>
                  <a:tcPr anchor="ctr"/>
                </a:tc>
                <a:tc>
                  <a:txBody>
                    <a:bodyPr/>
                    <a:lstStyle/>
                    <a:p>
                      <a:pPr algn="ctr"/>
                      <a:r>
                        <a:rPr lang="en-US" sz="1600"/>
                        <a:t>Thông tin lịch sử</a:t>
                      </a:r>
                      <a:endParaRPr lang="en-US" sz="1600"/>
                    </a:p>
                  </a:txBody>
                  <a:tcPr anchor="ctr"/>
                </a:tc>
              </a:tr>
              <a:tr h="616115">
                <a:tc>
                  <a:txBody>
                    <a:bodyPr/>
                    <a:lstStyle/>
                    <a:p>
                      <a:pPr algn="ctr"/>
                      <a:r>
                        <a:rPr lang="en-US" sz="1800"/>
                        <a:t>1</a:t>
                      </a:r>
                      <a:endParaRPr lang="en-US" sz="1800"/>
                    </a:p>
                  </a:txBody>
                  <a:tcPr anchor="ctr"/>
                </a:tc>
                <a:tc>
                  <a:txBody>
                    <a:bodyPr/>
                    <a:lstStyle/>
                    <a:p>
                      <a:pPr algn="ctr"/>
                      <a:r>
                        <a:rPr lang="en-US" sz="1800"/>
                        <a:t>Đại Việt</a:t>
                      </a:r>
                      <a:endParaRPr lang="en-US" sz="1800"/>
                    </a:p>
                  </a:txBody>
                  <a:tcPr anchor="ctr"/>
                </a:tc>
                <a:tc>
                  <a:txBody>
                    <a:bodyPr/>
                    <a:lstStyle/>
                    <a:p>
                      <a:pPr algn="just"/>
                      <a:r>
                        <a:rPr lang="en-US" sz="1400"/>
                        <a:t>- Thế kỷ X, nhà nước độc lập, thống nhất được thành lập.</a:t>
                      </a:r>
                      <a:endParaRPr lang="en-US" sz="1400"/>
                    </a:p>
                    <a:p>
                      <a:pPr algn="just"/>
                      <a:r>
                        <a:rPr lang="en-US" sz="1400"/>
                        <a:t>- Thế kỷ XIII, chặn đứng cuộc xâm lược quân Mông – Nguyên, bước vào thời kỳ phát triển rực rỡ.</a:t>
                      </a:r>
                      <a:endParaRPr lang="en-US" sz="1400"/>
                    </a:p>
                    <a:p>
                      <a:pPr algn="just"/>
                      <a:r>
                        <a:rPr lang="en-US" sz="1400"/>
                        <a:t>- Phát triển kinh tế nông nghiệp.</a:t>
                      </a:r>
                      <a:endParaRPr lang="en-US" sz="1400"/>
                    </a:p>
                  </a:txBody>
                  <a:tcPr anchor="ctr"/>
                </a:tc>
              </a:tr>
              <a:tr h="616115">
                <a:tc>
                  <a:txBody>
                    <a:bodyPr/>
                    <a:lstStyle/>
                    <a:p>
                      <a:pPr algn="ctr"/>
                      <a:r>
                        <a:rPr lang="en-US" sz="1800"/>
                        <a:t>2</a:t>
                      </a:r>
                      <a:endParaRPr lang="en-US" sz="1800"/>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lang="en-US" sz="1800"/>
                        <a:t>Cam-pu-chia</a:t>
                      </a:r>
                      <a:endParaRPr lang="en-US" sz="1800"/>
                    </a:p>
                  </a:txBody>
                  <a:tcPr anchor="ctr"/>
                </a:tc>
                <a:tc>
                  <a:txBody>
                    <a:bodyPr/>
                    <a:lstStyle/>
                    <a:p>
                      <a:pPr algn="just"/>
                      <a:r>
                        <a:rPr lang="en-US" sz="1400"/>
                        <a:t>- Thế kỷ X bước vào thời kỳ thống nhất và phát triển.</a:t>
                      </a:r>
                      <a:endParaRPr lang="en-US" sz="1400"/>
                    </a:p>
                    <a:p>
                      <a:pPr algn="just"/>
                      <a:r>
                        <a:rPr lang="en-US" sz="1400"/>
                        <a:t>- Phát triển kinh tế nông nghiệp.</a:t>
                      </a:r>
                      <a:endParaRPr lang="en-US" sz="1400"/>
                    </a:p>
                  </a:txBody>
                  <a:tcPr anchor="ctr"/>
                </a:tc>
              </a:tr>
              <a:tr h="616115">
                <a:tc>
                  <a:txBody>
                    <a:bodyPr/>
                    <a:lstStyle/>
                    <a:p>
                      <a:pPr algn="ctr"/>
                      <a:r>
                        <a:rPr lang="en-US" sz="1800"/>
                        <a:t>3</a:t>
                      </a:r>
                      <a:endParaRPr lang="en-US" sz="1800"/>
                    </a:p>
                  </a:txBody>
                  <a:tcPr anchor="ctr"/>
                </a:tc>
                <a:tc>
                  <a:txBody>
                    <a:bodyPr/>
                    <a:lstStyle/>
                    <a:p>
                      <a:pPr algn="ctr"/>
                      <a:r>
                        <a:rPr lang="en-US" sz="1800"/>
                        <a:t>Pa-gan</a:t>
                      </a:r>
                      <a:endParaRPr lang="en-US" sz="1800"/>
                    </a:p>
                  </a:txBody>
                  <a:tcPr anchor="ctr"/>
                </a:tc>
                <a:tc>
                  <a:txBody>
                    <a:bodyPr/>
                    <a:lstStyle/>
                    <a:p>
                      <a:pPr algn="just"/>
                      <a:r>
                        <a:rPr lang="en-US" sz="1400"/>
                        <a:t>- Thế kỷ X, bước vào thời kỳ thống nhất và phát triển.</a:t>
                      </a:r>
                      <a:endParaRPr lang="en-US" sz="1400"/>
                    </a:p>
                    <a:p>
                      <a:pPr algn="just"/>
                      <a:r>
                        <a:rPr lang="en-US" sz="1400"/>
                        <a:t>- Sau thế kỷ XIII, Pa-gan không còn tồn tại.</a:t>
                      </a:r>
                      <a:endParaRPr lang="en-US" sz="1400"/>
                    </a:p>
                  </a:txBody>
                  <a:tcPr anchor="ctr"/>
                </a:tc>
              </a:tr>
              <a:tr h="616115">
                <a:tc>
                  <a:txBody>
                    <a:bodyPr/>
                    <a:lstStyle/>
                    <a:p>
                      <a:pPr algn="ctr"/>
                      <a:r>
                        <a:rPr lang="en-US" sz="1800"/>
                        <a:t>4</a:t>
                      </a:r>
                      <a:endParaRPr lang="en-US" sz="1800"/>
                    </a:p>
                  </a:txBody>
                  <a:tcPr anchor="ctr"/>
                </a:tc>
                <a:tc>
                  <a:txBody>
                    <a:bodyPr/>
                    <a:lstStyle/>
                    <a:p>
                      <a:pPr algn="ctr"/>
                      <a:r>
                        <a:rPr lang="en-US" sz="1800"/>
                        <a:t>Sri Vi-giay-a</a:t>
                      </a:r>
                      <a:endParaRPr lang="en-US" sz="1800"/>
                    </a:p>
                  </a:txBody>
                  <a:tcPr anchor="ctr"/>
                </a:tc>
                <a:tc>
                  <a:txBody>
                    <a:bodyPr/>
                    <a:lstStyle/>
                    <a:p>
                      <a:pPr algn="just"/>
                      <a:r>
                        <a:rPr lang="en-US" sz="1400"/>
                        <a:t>- Thế kỷ X, bước vào thời kỳ thống nhất và phát triển.</a:t>
                      </a:r>
                      <a:endParaRPr lang="en-US" sz="1400"/>
                    </a:p>
                    <a:p>
                      <a:pPr marL="0" marR="0" lvl="0" indent="0" algn="just" defTabSz="685800" rtl="0" eaLnBrk="1" fontAlgn="auto" latinLnBrk="0" hangingPunct="1">
                        <a:lnSpc>
                          <a:spcPct val="100000"/>
                        </a:lnSpc>
                        <a:spcBef>
                          <a:spcPts val="0"/>
                        </a:spcBef>
                        <a:spcAft>
                          <a:spcPts val="0"/>
                        </a:spcAft>
                        <a:buClrTx/>
                        <a:buSzTx/>
                        <a:buFontTx/>
                        <a:buNone/>
                        <a:defRPr/>
                      </a:pPr>
                      <a:r>
                        <a:rPr lang="en-US" sz="1400"/>
                        <a:t>- Sau thế kỷ XIII, Sri Vi-giay-a không còn tồn tại.</a:t>
                      </a:r>
                      <a:endParaRPr lang="en-US" sz="1400"/>
                    </a:p>
                  </a:txBody>
                  <a:tcPr anchor="ctr"/>
                </a:tc>
              </a:tr>
              <a:tr h="616115">
                <a:tc>
                  <a:txBody>
                    <a:bodyPr/>
                    <a:lstStyle/>
                    <a:p>
                      <a:pPr algn="ctr"/>
                      <a:r>
                        <a:rPr lang="en-US" sz="1800"/>
                        <a:t>5</a:t>
                      </a:r>
                      <a:endParaRPr lang="en-US" sz="1800"/>
                    </a:p>
                  </a:txBody>
                  <a:tcPr anchor="ctr"/>
                </a:tc>
                <a:tc>
                  <a:txBody>
                    <a:bodyPr/>
                    <a:lstStyle/>
                    <a:p>
                      <a:pPr algn="ctr"/>
                      <a:r>
                        <a:rPr lang="en-US" sz="1800"/>
                        <a:t>Mô-giô-pa-hít</a:t>
                      </a:r>
                      <a:endParaRPr lang="en-US" sz="1800"/>
                    </a:p>
                  </a:txBody>
                  <a:tcPr anchor="ctr"/>
                </a:tc>
                <a:tc>
                  <a:txBody>
                    <a:bodyPr/>
                    <a:lstStyle/>
                    <a:p>
                      <a:pPr algn="just"/>
                      <a:r>
                        <a:rPr lang="en-US" sz="1400"/>
                        <a:t>- Ra đời vào thế kỷ XIII.</a:t>
                      </a:r>
                      <a:endParaRPr lang="en-US" sz="1400"/>
                    </a:p>
                    <a:p>
                      <a:pPr algn="just"/>
                      <a:r>
                        <a:rPr lang="en-US" sz="1400"/>
                        <a:t>- Phân liệt vào khoảng đầu thế kỷ XV.</a:t>
                      </a:r>
                      <a:endParaRPr lang="en-US" sz="1400"/>
                    </a:p>
                  </a:txBody>
                  <a:tcPr anchor="ctr"/>
                </a:tc>
              </a:tr>
              <a:tr h="616115">
                <a:tc>
                  <a:txBody>
                    <a:bodyPr/>
                    <a:lstStyle/>
                    <a:p>
                      <a:pPr algn="ctr"/>
                      <a:r>
                        <a:rPr lang="en-US" sz="1800"/>
                        <a:t>6</a:t>
                      </a:r>
                      <a:endParaRPr lang="en-US" sz="1800"/>
                    </a:p>
                  </a:txBody>
                  <a:tcPr anchor="ctr"/>
                </a:tc>
                <a:tc>
                  <a:txBody>
                    <a:bodyPr/>
                    <a:lstStyle/>
                    <a:p>
                      <a:pPr algn="ctr"/>
                      <a:r>
                        <a:rPr lang="en-US" sz="1800"/>
                        <a:t>Ma-lắc-ca</a:t>
                      </a:r>
                      <a:endParaRPr lang="en-US" sz="1800"/>
                    </a:p>
                  </a:txBody>
                  <a:tcPr anchor="ctr"/>
                </a:tc>
                <a:tc>
                  <a:txBody>
                    <a:bodyPr/>
                    <a:lstStyle/>
                    <a:p>
                      <a:pPr algn="just"/>
                      <a:r>
                        <a:rPr lang="en-US" sz="1400"/>
                        <a:t>- Ra đời vào đầu thế kỷ XV dựa trên sự phân liệt của vương quốc Mô-giô-pa-hít.</a:t>
                      </a:r>
                      <a:endParaRPr lang="en-US" sz="1400"/>
                    </a:p>
                    <a:p>
                      <a:pPr algn="just"/>
                      <a:r>
                        <a:rPr lang="en-US" sz="1400"/>
                        <a:t>- Là vương quốc phát triển thịnh vượng vào thế kỷ XV ở Đông Nam Á.</a:t>
                      </a:r>
                      <a:endParaRPr lang="en-US" sz="1400"/>
                    </a:p>
                    <a:p>
                      <a:pPr algn="just"/>
                      <a:r>
                        <a:rPr lang="en-US" sz="1400"/>
                        <a:t>- Phát triển thương mại biển.</a:t>
                      </a:r>
                      <a:endParaRPr lang="en-US" sz="1400"/>
                    </a:p>
                    <a:p>
                      <a:pPr algn="just"/>
                      <a:r>
                        <a:rPr lang="en-US" sz="1400"/>
                        <a:t>- Năm 1511, bị thực dân Bồ Đào Nha xâm lược.</a:t>
                      </a:r>
                      <a:endParaRPr lang="en-US" sz="1400"/>
                    </a:p>
                  </a:txBody>
                  <a:tcPr anchor="ctr"/>
                </a:tc>
              </a:tr>
            </a:tbl>
          </a:graphicData>
        </a:graphic>
      </p:graphicFrame>
      <p:sp>
        <p:nvSpPr>
          <p:cNvPr id="2" name="Rectangle 1"/>
          <p:cNvSpPr/>
          <p:nvPr/>
        </p:nvSpPr>
        <p:spPr>
          <a:xfrm>
            <a:off x="3016044" y="464574"/>
            <a:ext cx="5852123" cy="95864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6044" y="3891116"/>
            <a:ext cx="5852123" cy="114777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016044" y="1423219"/>
            <a:ext cx="5852123" cy="619433"/>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16044" y="2037734"/>
            <a:ext cx="5852123" cy="619433"/>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6044" y="2652249"/>
            <a:ext cx="5852123" cy="619433"/>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16043" y="3271685"/>
            <a:ext cx="5852123" cy="619433"/>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1" presetClass="exit" presetSubtype="0" fill="hold" grpId="0" nodeType="clickEffect">
                                  <p:stCondLst>
                                    <p:cond delay="0"/>
                                  </p:stCondLst>
                                  <p:childTnLst>
                                    <p:anim calcmode="lin" valueType="num">
                                      <p:cBhvr>
                                        <p:cTn id="17" dur="1000"/>
                                        <p:tgtEl>
                                          <p:spTgt spid="6"/>
                                        </p:tgtEl>
                                        <p:attrNameLst>
                                          <p:attrName>ppt_w</p:attrName>
                                        </p:attrNameLst>
                                      </p:cBhvr>
                                      <p:tavLst>
                                        <p:tav tm="0">
                                          <p:val>
                                            <p:strVal val="ppt_w"/>
                                          </p:val>
                                        </p:tav>
                                        <p:tav tm="100000">
                                          <p:val>
                                            <p:fltVal val="0"/>
                                          </p:val>
                                        </p:tav>
                                      </p:tavLst>
                                    </p:anim>
                                    <p:anim calcmode="lin" valueType="num">
                                      <p:cBhvr>
                                        <p:cTn id="18" dur="1000"/>
                                        <p:tgtEl>
                                          <p:spTgt spid="6"/>
                                        </p:tgtEl>
                                        <p:attrNameLst>
                                          <p:attrName>ppt_h</p:attrName>
                                        </p:attrNameLst>
                                      </p:cBhvr>
                                      <p:tavLst>
                                        <p:tav tm="0">
                                          <p:val>
                                            <p:strVal val="ppt_h"/>
                                          </p:val>
                                        </p:tav>
                                        <p:tav tm="100000">
                                          <p:val>
                                            <p:fltVal val="0"/>
                                          </p:val>
                                        </p:tav>
                                      </p:tavLst>
                                    </p:anim>
                                    <p:anim calcmode="lin" valueType="num">
                                      <p:cBhvr>
                                        <p:cTn id="19" dur="1000"/>
                                        <p:tgtEl>
                                          <p:spTgt spid="6"/>
                                        </p:tgtEl>
                                        <p:attrNameLst>
                                          <p:attrName>style.rotation</p:attrName>
                                        </p:attrNameLst>
                                      </p:cBhvr>
                                      <p:tavLst>
                                        <p:tav tm="0">
                                          <p:val>
                                            <p:fltVal val="0"/>
                                          </p:val>
                                        </p:tav>
                                        <p:tav tm="100000">
                                          <p:val>
                                            <p:fltVal val="9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grpId="0" nodeType="clickEffect">
                                  <p:stCondLst>
                                    <p:cond delay="0"/>
                                  </p:stCondLst>
                                  <p:childTnLst>
                                    <p:anim calcmode="lin" valueType="num">
                                      <p:cBhvr>
                                        <p:cTn id="25" dur="1000"/>
                                        <p:tgtEl>
                                          <p:spTgt spid="7"/>
                                        </p:tgtEl>
                                        <p:attrNameLst>
                                          <p:attrName>ppt_w</p:attrName>
                                        </p:attrNameLst>
                                      </p:cBhvr>
                                      <p:tavLst>
                                        <p:tav tm="0">
                                          <p:val>
                                            <p:strVal val="ppt_w"/>
                                          </p:val>
                                        </p:tav>
                                        <p:tav tm="100000">
                                          <p:val>
                                            <p:fltVal val="0"/>
                                          </p:val>
                                        </p:tav>
                                      </p:tavLst>
                                    </p:anim>
                                    <p:anim calcmode="lin" valueType="num">
                                      <p:cBhvr>
                                        <p:cTn id="26" dur="1000"/>
                                        <p:tgtEl>
                                          <p:spTgt spid="7"/>
                                        </p:tgtEl>
                                        <p:attrNameLst>
                                          <p:attrName>ppt_h</p:attrName>
                                        </p:attrNameLst>
                                      </p:cBhvr>
                                      <p:tavLst>
                                        <p:tav tm="0">
                                          <p:val>
                                            <p:strVal val="ppt_h"/>
                                          </p:val>
                                        </p:tav>
                                        <p:tav tm="100000">
                                          <p:val>
                                            <p:fltVal val="0"/>
                                          </p:val>
                                        </p:tav>
                                      </p:tavLst>
                                    </p:anim>
                                    <p:anim calcmode="lin" valueType="num">
                                      <p:cBhvr>
                                        <p:cTn id="27" dur="1000"/>
                                        <p:tgtEl>
                                          <p:spTgt spid="7"/>
                                        </p:tgtEl>
                                        <p:attrNameLst>
                                          <p:attrName>style.rotation</p:attrName>
                                        </p:attrNameLst>
                                      </p:cBhvr>
                                      <p:tavLst>
                                        <p:tav tm="0">
                                          <p:val>
                                            <p:fltVal val="0"/>
                                          </p:val>
                                        </p:tav>
                                        <p:tav tm="100000">
                                          <p:val>
                                            <p:fltVal val="90"/>
                                          </p:val>
                                        </p:tav>
                                      </p:tavLst>
                                    </p:anim>
                                    <p:animEffect transition="out" filter="fade">
                                      <p:cBhvr>
                                        <p:cTn id="28" dur="1000"/>
                                        <p:tgtEl>
                                          <p:spTgt spid="7"/>
                                        </p:tgtEl>
                                      </p:cBhvr>
                                    </p:animEffect>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7" presetClass="exit" presetSubtype="0" fill="hold" grpId="0" nodeType="clickEffect">
                                  <p:stCondLst>
                                    <p:cond delay="0"/>
                                  </p:stCondLst>
                                  <p:childTnLst>
                                    <p:animEffect transition="out" filter="fade">
                                      <p:cBhvr>
                                        <p:cTn id="33" dur="1000"/>
                                        <p:tgtEl>
                                          <p:spTgt spid="8"/>
                                        </p:tgtEl>
                                      </p:cBhvr>
                                    </p:animEffect>
                                    <p:anim calcmode="lin" valueType="num">
                                      <p:cBhvr>
                                        <p:cTn id="34" dur="1000"/>
                                        <p:tgtEl>
                                          <p:spTgt spid="8"/>
                                        </p:tgtEl>
                                        <p:attrNameLst>
                                          <p:attrName>ppt_x</p:attrName>
                                        </p:attrNameLst>
                                      </p:cBhvr>
                                      <p:tavLst>
                                        <p:tav tm="0">
                                          <p:val>
                                            <p:strVal val="ppt_x"/>
                                          </p:val>
                                        </p:tav>
                                        <p:tav tm="100000">
                                          <p:val>
                                            <p:strVal val="ppt_x"/>
                                          </p:val>
                                        </p:tav>
                                      </p:tavLst>
                                    </p:anim>
                                    <p:anim calcmode="lin" valueType="num">
                                      <p:cBhvr>
                                        <p:cTn id="35" dur="100" decel="100000"/>
                                        <p:tgtEl>
                                          <p:spTgt spid="8"/>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81447" y="133874"/>
            <a:ext cx="7959747" cy="604680"/>
          </a:xfrm>
          <a:prstGeom prst="roundRect">
            <a:avLst/>
          </a:prstGeom>
          <a:solidFill>
            <a:srgbClr val="E0FFC1"/>
          </a:solidFill>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fontAlgn="base" hangingPunct="0">
              <a:spcBef>
                <a:spcPct val="0"/>
              </a:spcBef>
              <a:spcAft>
                <a:spcPct val="0"/>
              </a:spcAft>
              <a:buClrTx/>
            </a:pPr>
            <a:endParaRPr lang="en-US" sz="1800" b="1" kern="1200" dirty="0">
              <a:solidFill>
                <a:srgbClr val="FF0000"/>
              </a:solidFill>
              <a:latin typeface="Arial" panose="020B0604020202020204"/>
            </a:endParaRPr>
          </a:p>
          <a:p>
            <a:pPr algn="just" defTabSz="457200">
              <a:buClrTx/>
            </a:pPr>
            <a:r>
              <a:rPr lang="en-US" sz="1800" b="1" kern="1200">
                <a:solidFill>
                  <a:srgbClr val="FF0000"/>
                </a:solidFill>
                <a:latin typeface="Arial" panose="020B0604020202020204" pitchFamily="34" charset="0"/>
              </a:rPr>
              <a:t>1. Quá trình hình thành và phát triển của các vương quốc phong kiến Đông Nam Á.</a:t>
            </a:r>
            <a:endParaRPr lang="en-US" sz="1800" b="1" kern="1200">
              <a:solidFill>
                <a:srgbClr val="FF0000"/>
              </a:solidFill>
              <a:latin typeface="Calibri" panose="020F0502020204030204"/>
            </a:endParaRPr>
          </a:p>
          <a:p>
            <a:pPr algn="ctr" defTabSz="685800" eaLnBrk="0" fontAlgn="base" hangingPunct="0">
              <a:spcBef>
                <a:spcPct val="0"/>
              </a:spcBef>
              <a:spcAft>
                <a:spcPct val="0"/>
              </a:spcAft>
              <a:buClrTx/>
            </a:pPr>
            <a:endParaRPr lang="en-US" sz="1800" b="1" kern="1200" dirty="0">
              <a:solidFill>
                <a:srgbClr val="FF0000"/>
              </a:solidFill>
              <a:latin typeface="Arial" panose="020B0604020202020204"/>
            </a:endParaRPr>
          </a:p>
        </p:txBody>
      </p:sp>
      <p:sp>
        <p:nvSpPr>
          <p:cNvPr id="5" name="Rectangle: Rounded Corners 4"/>
          <p:cNvSpPr/>
          <p:nvPr/>
        </p:nvSpPr>
        <p:spPr>
          <a:xfrm>
            <a:off x="426972" y="916455"/>
            <a:ext cx="8290056" cy="1259968"/>
          </a:xfrm>
          <a:prstGeom prst="round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0" fontAlgn="base" hangingPunct="0">
              <a:spcBef>
                <a:spcPct val="0"/>
              </a:spcBef>
              <a:spcAft>
                <a:spcPct val="0"/>
              </a:spcAft>
              <a:buClrTx/>
            </a:pPr>
            <a:r>
              <a:rPr lang="en-US" sz="2200" kern="1200">
                <a:solidFill>
                  <a:srgbClr val="FF0000"/>
                </a:solidFill>
                <a:latin typeface="Arial" panose="020B0604020202020204" pitchFamily="34" charset="0"/>
              </a:rPr>
              <a:t>Em hãy sử dụng các thông tin đã lựa chọn ở phiếu học tập số 1 để viết “câu chuyện lịch sử” (3 – 5 câu) của các quốc gia Đông Nam Á từ nửa sau thế kỷ X đến nửa đầu thế kỷ XVI </a:t>
            </a:r>
            <a:endParaRPr lang="en-US" sz="2200" kern="1200">
              <a:solidFill>
                <a:srgbClr val="FF0000"/>
              </a:solidFill>
              <a:latin typeface="Arial" panose="020B0604020202020204"/>
            </a:endParaRPr>
          </a:p>
        </p:txBody>
      </p:sp>
      <p:graphicFrame>
        <p:nvGraphicFramePr>
          <p:cNvPr id="8" name="Table 8"/>
          <p:cNvGraphicFramePr>
            <a:graphicFrameLocks noGrp="1"/>
          </p:cNvGraphicFramePr>
          <p:nvPr/>
        </p:nvGraphicFramePr>
        <p:xfrm>
          <a:off x="593226" y="2302172"/>
          <a:ext cx="7957548" cy="2666363"/>
        </p:xfrm>
        <a:graphic>
          <a:graphicData uri="http://schemas.openxmlformats.org/drawingml/2006/table">
            <a:tbl>
              <a:tblPr firstRow="1" bandRow="1">
                <a:tableStyleId>{ED083AE6-46FA-4A59-8FB0-9F97EB10719F}</a:tableStyleId>
              </a:tblPr>
              <a:tblGrid>
                <a:gridCol w="1791014"/>
                <a:gridCol w="3514018"/>
                <a:gridCol w="2652516"/>
              </a:tblGrid>
              <a:tr h="470180">
                <a:tc>
                  <a:txBody>
                    <a:bodyPr/>
                    <a:lstStyle/>
                    <a:p>
                      <a:pPr algn="ctr"/>
                      <a:r>
                        <a:rPr lang="en-US" sz="1800"/>
                        <a:t>STT</a:t>
                      </a:r>
                      <a:endParaRPr lang="en-US" sz="1800"/>
                    </a:p>
                  </a:txBody>
                  <a:tcPr anchor="ctr"/>
                </a:tc>
                <a:tc>
                  <a:txBody>
                    <a:bodyPr/>
                    <a:lstStyle/>
                    <a:p>
                      <a:pPr algn="ctr"/>
                      <a:r>
                        <a:rPr lang="en-US" sz="1800"/>
                        <a:t>Quốc gia</a:t>
                      </a:r>
                      <a:endParaRPr lang="en-US" sz="1800"/>
                    </a:p>
                  </a:txBody>
                  <a:tcPr anchor="ctr"/>
                </a:tc>
                <a:tc>
                  <a:txBody>
                    <a:bodyPr/>
                    <a:lstStyle/>
                    <a:p>
                      <a:pPr algn="ctr"/>
                      <a:r>
                        <a:rPr lang="en-US" sz="1800"/>
                        <a:t>Câu chuyện lịch sử</a:t>
                      </a:r>
                      <a:endParaRPr lang="en-US" sz="1800"/>
                    </a:p>
                  </a:txBody>
                  <a:tcPr anchor="ctr"/>
                </a:tc>
              </a:tr>
              <a:tr h="553409">
                <a:tc>
                  <a:txBody>
                    <a:bodyPr/>
                    <a:lstStyle/>
                    <a:p>
                      <a:pPr algn="ctr"/>
                      <a:r>
                        <a:rPr lang="en-US" sz="1800"/>
                        <a:t>1</a:t>
                      </a:r>
                      <a:endParaRPr lang="en-US" sz="1800"/>
                    </a:p>
                  </a:txBody>
                  <a:tcPr anchor="ctr"/>
                </a:tc>
                <a:tc>
                  <a:txBody>
                    <a:bodyPr/>
                    <a:lstStyle/>
                    <a:p>
                      <a:pPr algn="ctr"/>
                      <a:r>
                        <a:rPr lang="en-US" sz="1800"/>
                        <a:t>Đại Việt</a:t>
                      </a:r>
                      <a:endParaRPr lang="en-US" sz="1800"/>
                    </a:p>
                  </a:txBody>
                  <a:tcPr anchor="ctr"/>
                </a:tc>
                <a:tc>
                  <a:txBody>
                    <a:bodyPr/>
                    <a:lstStyle/>
                    <a:p>
                      <a:endParaRPr lang="en-US"/>
                    </a:p>
                  </a:txBody>
                  <a:tcPr anchor="ctr"/>
                </a:tc>
              </a:tr>
              <a:tr h="728374">
                <a:tc>
                  <a:txBody>
                    <a:bodyPr/>
                    <a:lstStyle/>
                    <a:p>
                      <a:pPr algn="ctr"/>
                      <a:r>
                        <a:rPr lang="en-US" sz="1800"/>
                        <a:t>2</a:t>
                      </a:r>
                      <a:endParaRPr lang="en-US" sz="1800"/>
                    </a:p>
                  </a:txBody>
                  <a:tcPr anchor="ctr"/>
                </a:tc>
                <a:tc>
                  <a:txBody>
                    <a:bodyPr/>
                    <a:lstStyle/>
                    <a:p>
                      <a:pPr algn="ctr"/>
                      <a:r>
                        <a:rPr lang="en-US" sz="1800"/>
                        <a:t>Cam-pu-chia</a:t>
                      </a:r>
                      <a:endParaRPr lang="en-US" sz="1800"/>
                    </a:p>
                    <a:p>
                      <a:pPr algn="ctr"/>
                      <a:r>
                        <a:rPr lang="en-US" sz="1800"/>
                        <a:t>Pa-gan</a:t>
                      </a:r>
                      <a:endParaRPr lang="en-US" sz="1800"/>
                    </a:p>
                    <a:p>
                      <a:pPr algn="ctr"/>
                      <a:r>
                        <a:rPr lang="en-US" sz="1800"/>
                        <a:t>Sri Vi-giay-a</a:t>
                      </a:r>
                      <a:endParaRPr lang="en-US" sz="1800"/>
                    </a:p>
                  </a:txBody>
                  <a:tcPr anchor="ctr"/>
                </a:tc>
                <a:tc>
                  <a:txBody>
                    <a:bodyPr/>
                    <a:lstStyle/>
                    <a:p>
                      <a:endParaRPr lang="en-US"/>
                    </a:p>
                  </a:txBody>
                  <a:tcPr anchor="ctr"/>
                </a:tc>
              </a:tr>
              <a:tr h="728374">
                <a:tc>
                  <a:txBody>
                    <a:bodyPr/>
                    <a:lstStyle/>
                    <a:p>
                      <a:pPr algn="ctr"/>
                      <a:r>
                        <a:rPr lang="en-US" sz="1800"/>
                        <a:t>3</a:t>
                      </a:r>
                      <a:endParaRPr lang="en-US" sz="1800"/>
                    </a:p>
                  </a:txBody>
                  <a:tcPr anchor="ctr"/>
                </a:tc>
                <a:tc>
                  <a:txBody>
                    <a:bodyPr/>
                    <a:lstStyle/>
                    <a:p>
                      <a:pPr algn="ctr"/>
                      <a:r>
                        <a:rPr lang="en-US" sz="1800"/>
                        <a:t>Mô-giô-pa-hít</a:t>
                      </a:r>
                      <a:endParaRPr lang="en-US" sz="1800"/>
                    </a:p>
                    <a:p>
                      <a:pPr algn="ctr"/>
                      <a:r>
                        <a:rPr lang="en-US" sz="1800"/>
                        <a:t>Ma-lắc-ca</a:t>
                      </a:r>
                      <a:endParaRPr lang="en-US" sz="1800"/>
                    </a:p>
                  </a:txBody>
                  <a:tcPr anchor="ctr"/>
                </a:tc>
                <a:tc>
                  <a:txBody>
                    <a:bodyPr/>
                    <a:lstStyle/>
                    <a:p>
                      <a:endParaRPr lang="en-US"/>
                    </a:p>
                  </a:txBody>
                  <a:tcPr anchor="ct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p:cNvSpPr/>
          <p:nvPr/>
        </p:nvSpPr>
        <p:spPr>
          <a:xfrm>
            <a:off x="2315496" y="147483"/>
            <a:ext cx="3930446" cy="678427"/>
          </a:xfrm>
          <a:prstGeom prst="horizontalScroll">
            <a:avLst/>
          </a:prstGeom>
          <a:solidFill>
            <a:srgbClr val="CCFFCC"/>
          </a:solidFill>
          <a:effectLst>
            <a:glow rad="228600">
              <a:schemeClr val="accent4">
                <a:satMod val="175000"/>
                <a:alpha val="40000"/>
              </a:schemeClr>
            </a:glo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Câu chuyện lịch sử</a:t>
            </a:r>
            <a:endParaRPr lang="en-US" sz="2800" b="1">
              <a:solidFill>
                <a:srgbClr val="FF0000"/>
              </a:solidFill>
            </a:endParaRPr>
          </a:p>
        </p:txBody>
      </p:sp>
      <p:graphicFrame>
        <p:nvGraphicFramePr>
          <p:cNvPr id="6" name="Table 8"/>
          <p:cNvGraphicFramePr>
            <a:graphicFrameLocks noGrp="1"/>
          </p:cNvGraphicFramePr>
          <p:nvPr/>
        </p:nvGraphicFramePr>
        <p:xfrm>
          <a:off x="380593" y="918501"/>
          <a:ext cx="8382813" cy="3948926"/>
        </p:xfrm>
        <a:graphic>
          <a:graphicData uri="http://schemas.openxmlformats.org/drawingml/2006/table">
            <a:tbl>
              <a:tblPr firstRow="1" bandRow="1">
                <a:tableStyleId>{ED083AE6-46FA-4A59-8FB0-9F97EB10719F}</a:tableStyleId>
              </a:tblPr>
              <a:tblGrid>
                <a:gridCol w="843277"/>
                <a:gridCol w="1658945"/>
                <a:gridCol w="5880591"/>
              </a:tblGrid>
              <a:tr h="379357">
                <a:tc>
                  <a:txBody>
                    <a:bodyPr/>
                    <a:lstStyle/>
                    <a:p>
                      <a:pPr algn="ctr"/>
                      <a:r>
                        <a:rPr lang="en-US" sz="1800"/>
                        <a:t>STT</a:t>
                      </a:r>
                      <a:endParaRPr lang="en-US" sz="1800"/>
                    </a:p>
                  </a:txBody>
                  <a:tcPr anchor="ctr"/>
                </a:tc>
                <a:tc>
                  <a:txBody>
                    <a:bodyPr/>
                    <a:lstStyle/>
                    <a:p>
                      <a:pPr algn="ctr"/>
                      <a:r>
                        <a:rPr lang="en-US" sz="1800"/>
                        <a:t>Quốc gia</a:t>
                      </a:r>
                      <a:endParaRPr lang="en-US" sz="1800"/>
                    </a:p>
                  </a:txBody>
                  <a:tcPr anchor="ctr"/>
                </a:tc>
                <a:tc>
                  <a:txBody>
                    <a:bodyPr/>
                    <a:lstStyle/>
                    <a:p>
                      <a:pPr algn="ctr"/>
                      <a:r>
                        <a:rPr lang="en-US" sz="1800"/>
                        <a:t>Câu chuyện lịch sử</a:t>
                      </a:r>
                      <a:endParaRPr lang="en-US" sz="1800"/>
                    </a:p>
                  </a:txBody>
                  <a:tcPr anchor="ctr"/>
                </a:tc>
              </a:tr>
              <a:tr h="1039729">
                <a:tc>
                  <a:txBody>
                    <a:bodyPr/>
                    <a:lstStyle/>
                    <a:p>
                      <a:pPr algn="ctr"/>
                      <a:r>
                        <a:rPr lang="en-US" sz="1800"/>
                        <a:t>1</a:t>
                      </a:r>
                      <a:endParaRPr lang="en-US" sz="1800"/>
                    </a:p>
                  </a:txBody>
                  <a:tcPr anchor="ctr"/>
                </a:tc>
                <a:tc>
                  <a:txBody>
                    <a:bodyPr/>
                    <a:lstStyle/>
                    <a:p>
                      <a:pPr algn="ctr"/>
                      <a:r>
                        <a:rPr lang="en-US"/>
                        <a:t>Đại Việt</a:t>
                      </a:r>
                      <a:endParaRPr lang="en-US"/>
                    </a:p>
                  </a:txBody>
                  <a:tcPr anchor="ctr"/>
                </a:tc>
                <a:tc>
                  <a:txBody>
                    <a:bodyPr/>
                    <a:lstStyle/>
                    <a:p>
                      <a:pPr algn="just"/>
                      <a:r>
                        <a:rPr lang="en-US" sz="1400"/>
                        <a:t>Sau hơn 1000 năm bị Trung Quốc đô hộ, nhà nước độc lập và thống nhất của người Việt ra đời vào thế kỷ X. chiến công nổi bật nhất của người Việt là chặn đứng cuộc xâm lược của quân Mông – Nguyên vào thế kỷ XIII. Sau đó, đất nước Đại Việt bước vào thời kỳ phát triển rực rỡ. Trong các thế kỷ X – XVI, nền kinh tế chính của Đại Việt là nông nghiệp.</a:t>
                      </a:r>
                      <a:endParaRPr lang="en-US" sz="1400"/>
                    </a:p>
                  </a:txBody>
                  <a:tcPr anchor="ctr"/>
                </a:tc>
              </a:tr>
              <a:tr h="1039729">
                <a:tc>
                  <a:txBody>
                    <a:bodyPr/>
                    <a:lstStyle/>
                    <a:p>
                      <a:pPr algn="ctr"/>
                      <a:r>
                        <a:rPr lang="en-US" sz="1800"/>
                        <a:t>2</a:t>
                      </a:r>
                      <a:endParaRPr lang="en-US" sz="1800"/>
                    </a:p>
                  </a:txBody>
                  <a:tcPr anchor="ctr"/>
                </a:tc>
                <a:tc>
                  <a:txBody>
                    <a:bodyPr/>
                    <a:lstStyle/>
                    <a:p>
                      <a:pPr algn="ctr"/>
                      <a:r>
                        <a:rPr lang="en-US"/>
                        <a:t>Cam-pu-chia</a:t>
                      </a:r>
                      <a:endParaRPr lang="en-US"/>
                    </a:p>
                    <a:p>
                      <a:pPr algn="ctr"/>
                      <a:r>
                        <a:rPr lang="en-US"/>
                        <a:t>Pa-gan</a:t>
                      </a:r>
                      <a:endParaRPr lang="en-US"/>
                    </a:p>
                    <a:p>
                      <a:pPr algn="ctr"/>
                      <a:r>
                        <a:rPr lang="en-US"/>
                        <a:t>Sri Vi-giay-a</a:t>
                      </a:r>
                      <a:endParaRPr lang="en-US"/>
                    </a:p>
                  </a:txBody>
                  <a:tcPr anchor="ctr"/>
                </a:tc>
                <a:tc>
                  <a:txBody>
                    <a:bodyPr/>
                    <a:lstStyle/>
                    <a:p>
                      <a:pPr algn="just"/>
                      <a:r>
                        <a:rPr lang="en-US" sz="1400"/>
                        <a:t>Các quốc gia đã hình thành từ trước thế kỷ X như Cam-pu-chia, Pa-gan, Sri Vi-giay-a tiếp tục phát triển. Nền kinh tế chính của Cam-pu-chia, Pa-gan vẫn là nông nghiệp. Tuy nhiên, từ sau thế kỷ XIII, Pa-gan và Sri Vi-giay-a không còn tồn tại, chỉ còn Cam-pu-chia tiếp tục phát triển.</a:t>
                      </a:r>
                      <a:endParaRPr lang="en-US" sz="1400"/>
                    </a:p>
                  </a:txBody>
                  <a:tcPr anchor="ctr"/>
                </a:tc>
              </a:tr>
              <a:tr h="1039729">
                <a:tc>
                  <a:txBody>
                    <a:bodyPr/>
                    <a:lstStyle/>
                    <a:p>
                      <a:pPr algn="ctr"/>
                      <a:r>
                        <a:rPr lang="en-US" sz="1800"/>
                        <a:t>3</a:t>
                      </a:r>
                      <a:endParaRPr lang="en-US" sz="1800"/>
                    </a:p>
                  </a:txBody>
                  <a:tcPr anchor="ctr"/>
                </a:tc>
                <a:tc>
                  <a:txBody>
                    <a:bodyPr/>
                    <a:lstStyle/>
                    <a:p>
                      <a:pPr algn="ctr"/>
                      <a:r>
                        <a:rPr lang="en-US"/>
                        <a:t>Mô-giô-pa-hít</a:t>
                      </a:r>
                      <a:endParaRPr lang="en-US"/>
                    </a:p>
                    <a:p>
                      <a:pPr algn="ctr"/>
                      <a:r>
                        <a:rPr lang="en-US"/>
                        <a:t>Ma-lắc-ca</a:t>
                      </a:r>
                      <a:endParaRPr lang="en-US"/>
                    </a:p>
                  </a:txBody>
                  <a:tcPr anchor="ctr"/>
                </a:tc>
                <a:tc>
                  <a:txBody>
                    <a:bodyPr/>
                    <a:lstStyle/>
                    <a:p>
                      <a:pPr algn="just"/>
                      <a:r>
                        <a:rPr lang="en-US" sz="1400"/>
                        <a:t>Ở Đông Nam Á vào thế kỷ XV có một quốc gia phát triển thịnh vượng bậc nhất thế giới là Ma-lắc-ca. Vương quốc này ra đời dựa trên sự phân liệt của vương quốc Mô-giô-pa-hít (tồn tại từ khoảng thế kỷ XIII – XV). Nền kinh tế chính của Ma-lắc-ca là thương mại biển. Thành phố được xây dựng gần cửa sông Ma-lắc-ca, phát triển sầm uất nhưng đến năm 1511 thì bị Bồ Đào Nha xâm lược.</a:t>
                      </a:r>
                      <a:endParaRPr lang="en-US" sz="1400"/>
                    </a:p>
                  </a:txBody>
                  <a:tcPr anchor="ctr"/>
                </a:tc>
              </a:tr>
            </a:tbl>
          </a:graphicData>
        </a:graphic>
      </p:graphicFrame>
      <p:sp>
        <p:nvSpPr>
          <p:cNvPr id="2" name="Rectangle 1"/>
          <p:cNvSpPr/>
          <p:nvPr/>
        </p:nvSpPr>
        <p:spPr>
          <a:xfrm>
            <a:off x="2875935" y="1290484"/>
            <a:ext cx="5887471" cy="1143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875935" y="2433484"/>
            <a:ext cx="5887471" cy="105451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75935" y="3487993"/>
            <a:ext cx="5887471" cy="137943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xit" presetSubtype="0" fill="hold" grpId="0" nodeType="clickEffect">
                                  <p:stCondLst>
                                    <p:cond delay="0"/>
                                  </p:stCondLst>
                                  <p:childTnLst>
                                    <p:animScale>
                                      <p:cBhvr>
                                        <p:cTn id="6" dur="1000" accel="50000">
                                          <p:stCondLst>
                                            <p:cond delay="0"/>
                                          </p:stCondLst>
                                        </p:cTn>
                                        <p:tgtEl>
                                          <p:spTgt spid="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2"/>
                                        </p:tgtEl>
                                        <p:attrNameLst>
                                          <p:attrName>ppt_x</p:attrName>
                                          <p:attrName>ppt_y</p:attrName>
                                        </p:attrNameLst>
                                      </p:cBhvr>
                                    </p:animMotion>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grpId="0" nodeType="clickEffect">
                                  <p:stCondLst>
                                    <p:cond delay="0"/>
                                  </p:stCondLst>
                                  <p:childTnLst>
                                    <p:anim calcmode="lin" valueType="num">
                                      <p:cBhvr>
                                        <p:cTn id="13" dur="1000"/>
                                        <p:tgtEl>
                                          <p:spTgt spid="3"/>
                                        </p:tgtEl>
                                        <p:attrNameLst>
                                          <p:attrName>ppt_w</p:attrName>
                                        </p:attrNameLst>
                                      </p:cBhvr>
                                      <p:tavLst>
                                        <p:tav tm="0">
                                          <p:val>
                                            <p:strVal val="ppt_w"/>
                                          </p:val>
                                        </p:tav>
                                        <p:tav tm="100000">
                                          <p:val>
                                            <p:fltVal val="0"/>
                                          </p:val>
                                        </p:tav>
                                      </p:tavLst>
                                    </p:anim>
                                    <p:anim calcmode="lin" valueType="num">
                                      <p:cBhvr>
                                        <p:cTn id="14" dur="1000"/>
                                        <p:tgtEl>
                                          <p:spTgt spid="3"/>
                                        </p:tgtEl>
                                        <p:attrNameLst>
                                          <p:attrName>ppt_h</p:attrName>
                                        </p:attrNameLst>
                                      </p:cBhvr>
                                      <p:tavLst>
                                        <p:tav tm="0">
                                          <p:val>
                                            <p:strVal val="ppt_h"/>
                                          </p:val>
                                        </p:tav>
                                        <p:tav tm="100000">
                                          <p:val>
                                            <p:fltVal val="0"/>
                                          </p:val>
                                        </p:tav>
                                      </p:tavLst>
                                    </p:anim>
                                    <p:anim calcmode="lin" valueType="num">
                                      <p:cBhvr>
                                        <p:cTn id="15" dur="1000"/>
                                        <p:tgtEl>
                                          <p:spTgt spid="3"/>
                                        </p:tgtEl>
                                        <p:attrNameLst>
                                          <p:attrName>style.rotation</p:attrName>
                                        </p:attrNameLst>
                                      </p:cBhvr>
                                      <p:tavLst>
                                        <p:tav tm="0">
                                          <p:val>
                                            <p:fltVal val="0"/>
                                          </p:val>
                                        </p:tav>
                                        <p:tav tm="100000">
                                          <p:val>
                                            <p:fltVal val="90"/>
                                          </p:val>
                                        </p:tav>
                                      </p:tavLst>
                                    </p:anim>
                                    <p:animEffect transition="out" filter="fade">
                                      <p:cBhvr>
                                        <p:cTn id="16" dur="1000"/>
                                        <p:tgtEl>
                                          <p:spTgt spid="3"/>
                                        </p:tgtEl>
                                      </p:cBhvr>
                                    </p:animEffect>
                                    <p:set>
                                      <p:cBhvr>
                                        <p:cTn id="17" dur="1" fill="hold">
                                          <p:stCondLst>
                                            <p:cond delay="9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ãnh thổ Vương quốc Malacca vào thế kỷ 1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2402" y="147580"/>
            <a:ext cx="3967761" cy="450281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2401" y="4721231"/>
            <a:ext cx="3967762" cy="307777"/>
          </a:xfrm>
          <a:prstGeom prst="rect">
            <a:avLst/>
          </a:prstGeom>
          <a:noFill/>
        </p:spPr>
        <p:txBody>
          <a:bodyPr wrap="square">
            <a:spAutoFit/>
          </a:bodyPr>
          <a:lstStyle/>
          <a:p>
            <a:pPr algn="ctr"/>
            <a:r>
              <a:rPr lang="vi-VN" b="0" i="0">
                <a:solidFill>
                  <a:srgbClr val="202122"/>
                </a:solidFill>
                <a:effectLst/>
                <a:latin typeface="Arial" panose="020B0604020202020204" pitchFamily="34" charset="0"/>
              </a:rPr>
              <a:t>Lãnh thổ Vương quốc Malacca vào thế kỷ 15</a:t>
            </a:r>
            <a:endParaRPr lang="en-US"/>
          </a:p>
        </p:txBody>
      </p:sp>
      <p:pic>
        <p:nvPicPr>
          <p:cNvPr id="3" name="Picture 2"/>
          <p:cNvPicPr>
            <a:picLocks noChangeAspect="1"/>
          </p:cNvPicPr>
          <p:nvPr/>
        </p:nvPicPr>
        <p:blipFill>
          <a:blip r:embed="rId2"/>
          <a:stretch>
            <a:fillRect/>
          </a:stretch>
        </p:blipFill>
        <p:spPr>
          <a:xfrm>
            <a:off x="4351454" y="147580"/>
            <a:ext cx="4792546" cy="4785852"/>
          </a:xfrm>
          <a:prstGeom prst="rect">
            <a:avLst/>
          </a:prstGeom>
        </p:spPr>
      </p:pic>
      <p:sp>
        <p:nvSpPr>
          <p:cNvPr id="4" name="TextBox 3"/>
          <p:cNvSpPr txBox="1"/>
          <p:nvPr/>
        </p:nvSpPr>
        <p:spPr>
          <a:xfrm>
            <a:off x="4424856" y="4721230"/>
            <a:ext cx="4645742" cy="307777"/>
          </a:xfrm>
          <a:prstGeom prst="rect">
            <a:avLst/>
          </a:prstGeom>
          <a:noFill/>
        </p:spPr>
        <p:txBody>
          <a:bodyPr wrap="square">
            <a:spAutoFit/>
          </a:bodyPr>
          <a:lstStyle/>
          <a:p>
            <a:pPr algn="ctr"/>
            <a:r>
              <a:rPr lang="vi-VN" b="0" i="0">
                <a:solidFill>
                  <a:srgbClr val="202122"/>
                </a:solidFill>
                <a:effectLst/>
                <a:latin typeface="Arial" panose="020B0604020202020204" pitchFamily="34" charset="0"/>
              </a:rPr>
              <a:t>Malacca </a:t>
            </a:r>
            <a:r>
              <a:rPr lang="en-US" b="0" i="0">
                <a:solidFill>
                  <a:srgbClr val="202122"/>
                </a:solidFill>
                <a:effectLst/>
                <a:latin typeface="Arial" panose="020B0604020202020204" pitchFamily="34" charset="0"/>
              </a:rPr>
              <a:t>(tranh vẽ, khoảng năm 1511 – 1560)</a:t>
            </a:r>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sld>
</file>

<file path=ppt/theme/theme1.xml><?xml version="1.0" encoding="utf-8"?>
<a:theme xmlns:a="http://schemas.openxmlformats.org/drawingml/2006/main" name="Default Design">
  <a:themeElements>
    <a:clrScheme name="Custom 72">
      <a:dk1>
        <a:srgbClr val="000000"/>
      </a:dk1>
      <a:lt1>
        <a:srgbClr val="FFFFFF"/>
      </a:lt1>
      <a:dk2>
        <a:srgbClr val="000000"/>
      </a:dk2>
      <a:lt2>
        <a:srgbClr val="D7D6CC"/>
      </a:lt2>
      <a:accent1>
        <a:srgbClr val="636466"/>
      </a:accent1>
      <a:accent2>
        <a:srgbClr val="9B9A7C"/>
      </a:accent2>
      <a:accent3>
        <a:srgbClr val="FFFFFF"/>
      </a:accent3>
      <a:accent4>
        <a:srgbClr val="000000"/>
      </a:accent4>
      <a:accent5>
        <a:srgbClr val="9B9A7C"/>
      </a:accent5>
      <a:accent6>
        <a:srgbClr val="636466"/>
      </a:accent6>
      <a:hlink>
        <a:srgbClr val="B9CC7E"/>
      </a:hlink>
      <a:folHlink>
        <a:srgbClr val="A5A5A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自定义 54">
      <a:dk1>
        <a:srgbClr val="000000"/>
      </a:dk1>
      <a:lt1>
        <a:srgbClr val="FFFFFF"/>
      </a:lt1>
      <a:dk2>
        <a:srgbClr val="5E5E5E"/>
      </a:dk2>
      <a:lt2>
        <a:srgbClr val="DDDDDD"/>
      </a:lt2>
      <a:accent1>
        <a:srgbClr val="58CDD0"/>
      </a:accent1>
      <a:accent2>
        <a:srgbClr val="FFC305"/>
      </a:accent2>
      <a:accent3>
        <a:srgbClr val="EC7070"/>
      </a:accent3>
      <a:accent4>
        <a:srgbClr val="A5CB01"/>
      </a:accent4>
      <a:accent5>
        <a:srgbClr val="42835E"/>
      </a:accent5>
      <a:accent6>
        <a:srgbClr val="CC0066"/>
      </a:accent6>
      <a:hlink>
        <a:srgbClr val="F59E00"/>
      </a:hlink>
      <a:folHlink>
        <a:srgbClr val="42835E"/>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3691</Words>
  <Application>WPS Presentation</Application>
  <PresentationFormat>On-screen Show (16:9)</PresentationFormat>
  <Paragraphs>141</Paragraphs>
  <Slides>7</Slides>
  <Notes>10</Notes>
  <HiddenSlides>0</HiddenSlides>
  <MMClips>6</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7</vt:i4>
      </vt:variant>
    </vt:vector>
  </HeadingPairs>
  <TitlesOfParts>
    <vt:vector size="23" baseType="lpstr">
      <vt:lpstr>Arial</vt:lpstr>
      <vt:lpstr>SimSun</vt:lpstr>
      <vt:lpstr>Wingdings</vt:lpstr>
      <vt:lpstr>Arial</vt:lpstr>
      <vt:lpstr>Microsoft YaHei</vt:lpstr>
      <vt:lpstr>Calibri</vt:lpstr>
      <vt:lpstr>Calibri</vt:lpstr>
      <vt:lpstr>Josefin Sans Bold</vt:lpstr>
      <vt:lpstr>Josefin Sans Regular Bold</vt:lpstr>
      <vt:lpstr>Segoe Print</vt:lpstr>
      <vt:lpstr>Times New Roman</vt:lpstr>
      <vt:lpstr>Arial Unicode MS</vt:lpstr>
      <vt:lpstr>Calibri Light</vt:lpstr>
      <vt:lpstr>Default Design</vt:lpstr>
      <vt:lpstr>Office Theme</vt:lpstr>
      <vt:lpstr>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Ms Thanh</dc:creator>
  <cp:lastModifiedBy>PC</cp:lastModifiedBy>
  <cp:revision>16</cp:revision>
  <dcterms:created xsi:type="dcterms:W3CDTF">2022-11-23T13:01:00Z</dcterms:created>
  <dcterms:modified xsi:type="dcterms:W3CDTF">2022-12-06T12:32:05Z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1B5789D9BBDC4548A7CA5C08561F9C41</vt:lpwstr>
  </property>
  <property fmtid="{D5CDD505-2E9C-101B-9397-08002B2CF9AE}" pid="3" name="KSOProductBuildVer">
    <vt:lpwstr>1033-11.2.0.11417</vt:lpwstr>
  </property>
</Properties>
</file>